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2" r:id="rId1"/>
    <p:sldMasterId id="2147484020" r:id="rId2"/>
    <p:sldMasterId id="2147483989" r:id="rId3"/>
  </p:sldMasterIdLst>
  <p:notesMasterIdLst>
    <p:notesMasterId r:id="rId158"/>
  </p:notesMasterIdLst>
  <p:sldIdLst>
    <p:sldId id="317" r:id="rId4"/>
    <p:sldId id="320" r:id="rId5"/>
    <p:sldId id="321" r:id="rId6"/>
    <p:sldId id="486" r:id="rId7"/>
    <p:sldId id="487" r:id="rId8"/>
    <p:sldId id="489" r:id="rId9"/>
    <p:sldId id="490" r:id="rId10"/>
    <p:sldId id="492" r:id="rId11"/>
    <p:sldId id="491" r:id="rId12"/>
    <p:sldId id="493" r:id="rId13"/>
    <p:sldId id="497" r:id="rId14"/>
    <p:sldId id="498" r:id="rId15"/>
    <p:sldId id="494" r:id="rId16"/>
    <p:sldId id="322" r:id="rId17"/>
    <p:sldId id="323" r:id="rId18"/>
    <p:sldId id="496" r:id="rId19"/>
    <p:sldId id="495" r:id="rId20"/>
    <p:sldId id="499" r:id="rId21"/>
    <p:sldId id="500" r:id="rId22"/>
    <p:sldId id="501" r:id="rId23"/>
    <p:sldId id="502" r:id="rId24"/>
    <p:sldId id="505" r:id="rId25"/>
    <p:sldId id="488" r:id="rId26"/>
    <p:sldId id="506" r:id="rId27"/>
    <p:sldId id="504" r:id="rId28"/>
    <p:sldId id="525" r:id="rId29"/>
    <p:sldId id="508" r:id="rId30"/>
    <p:sldId id="507" r:id="rId31"/>
    <p:sldId id="514" r:id="rId32"/>
    <p:sldId id="515" r:id="rId33"/>
    <p:sldId id="517" r:id="rId34"/>
    <p:sldId id="519" r:id="rId35"/>
    <p:sldId id="520" r:id="rId36"/>
    <p:sldId id="521" r:id="rId37"/>
    <p:sldId id="522" r:id="rId38"/>
    <p:sldId id="523" r:id="rId39"/>
    <p:sldId id="524" r:id="rId40"/>
    <p:sldId id="527" r:id="rId41"/>
    <p:sldId id="546" r:id="rId42"/>
    <p:sldId id="528" r:id="rId43"/>
    <p:sldId id="529" r:id="rId44"/>
    <p:sldId id="532" r:id="rId45"/>
    <p:sldId id="531" r:id="rId46"/>
    <p:sldId id="533" r:id="rId47"/>
    <p:sldId id="534" r:id="rId48"/>
    <p:sldId id="535" r:id="rId49"/>
    <p:sldId id="536" r:id="rId50"/>
    <p:sldId id="537" r:id="rId51"/>
    <p:sldId id="538" r:id="rId52"/>
    <p:sldId id="530" r:id="rId53"/>
    <p:sldId id="540" r:id="rId54"/>
    <p:sldId id="541" r:id="rId55"/>
    <p:sldId id="579" r:id="rId56"/>
    <p:sldId id="542" r:id="rId57"/>
    <p:sldId id="547" r:id="rId58"/>
    <p:sldId id="539" r:id="rId59"/>
    <p:sldId id="548" r:id="rId60"/>
    <p:sldId id="549" r:id="rId61"/>
    <p:sldId id="551" r:id="rId62"/>
    <p:sldId id="550" r:id="rId63"/>
    <p:sldId id="553" r:id="rId64"/>
    <p:sldId id="554" r:id="rId65"/>
    <p:sldId id="552" r:id="rId66"/>
    <p:sldId id="577" r:id="rId67"/>
    <p:sldId id="510" r:id="rId68"/>
    <p:sldId id="511" r:id="rId69"/>
    <p:sldId id="557" r:id="rId70"/>
    <p:sldId id="559" r:id="rId71"/>
    <p:sldId id="560" r:id="rId72"/>
    <p:sldId id="562" r:id="rId73"/>
    <p:sldId id="563" r:id="rId74"/>
    <p:sldId id="564" r:id="rId75"/>
    <p:sldId id="565" r:id="rId76"/>
    <p:sldId id="561" r:id="rId77"/>
    <p:sldId id="555" r:id="rId78"/>
    <p:sldId id="556" r:id="rId79"/>
    <p:sldId id="568" r:id="rId80"/>
    <p:sldId id="570" r:id="rId81"/>
    <p:sldId id="572" r:id="rId82"/>
    <p:sldId id="573" r:id="rId83"/>
    <p:sldId id="574" r:id="rId84"/>
    <p:sldId id="575" r:id="rId85"/>
    <p:sldId id="576" r:id="rId86"/>
    <p:sldId id="571" r:id="rId87"/>
    <p:sldId id="569" r:id="rId88"/>
    <p:sldId id="578" r:id="rId89"/>
    <p:sldId id="566" r:id="rId90"/>
    <p:sldId id="567" r:id="rId91"/>
    <p:sldId id="611" r:id="rId92"/>
    <p:sldId id="616" r:id="rId93"/>
    <p:sldId id="614" r:id="rId94"/>
    <p:sldId id="612" r:id="rId95"/>
    <p:sldId id="615" r:id="rId96"/>
    <p:sldId id="613" r:id="rId97"/>
    <p:sldId id="580" r:id="rId98"/>
    <p:sldId id="627" r:id="rId99"/>
    <p:sldId id="617" r:id="rId100"/>
    <p:sldId id="619" r:id="rId101"/>
    <p:sldId id="620" r:id="rId102"/>
    <p:sldId id="621" r:id="rId103"/>
    <p:sldId id="622" r:id="rId104"/>
    <p:sldId id="623" r:id="rId105"/>
    <p:sldId id="624" r:id="rId106"/>
    <p:sldId id="625" r:id="rId107"/>
    <p:sldId id="626" r:id="rId108"/>
    <p:sldId id="581" r:id="rId109"/>
    <p:sldId id="582" r:id="rId110"/>
    <p:sldId id="583" r:id="rId111"/>
    <p:sldId id="584" r:id="rId112"/>
    <p:sldId id="585" r:id="rId113"/>
    <p:sldId id="586" r:id="rId114"/>
    <p:sldId id="587" r:id="rId115"/>
    <p:sldId id="588" r:id="rId116"/>
    <p:sldId id="589" r:id="rId117"/>
    <p:sldId id="593" r:id="rId118"/>
    <p:sldId id="594" r:id="rId119"/>
    <p:sldId id="595" r:id="rId120"/>
    <p:sldId id="596" r:id="rId121"/>
    <p:sldId id="597" r:id="rId122"/>
    <p:sldId id="598" r:id="rId123"/>
    <p:sldId id="599" r:id="rId124"/>
    <p:sldId id="608" r:id="rId125"/>
    <p:sldId id="600" r:id="rId126"/>
    <p:sldId id="603" r:id="rId127"/>
    <p:sldId id="604" r:id="rId128"/>
    <p:sldId id="605" r:id="rId129"/>
    <p:sldId id="606" r:id="rId130"/>
    <p:sldId id="607" r:id="rId131"/>
    <p:sldId id="628" r:id="rId132"/>
    <p:sldId id="629" r:id="rId133"/>
    <p:sldId id="679" r:id="rId134"/>
    <p:sldId id="680" r:id="rId135"/>
    <p:sldId id="681" r:id="rId136"/>
    <p:sldId id="682" r:id="rId137"/>
    <p:sldId id="683" r:id="rId138"/>
    <p:sldId id="684" r:id="rId139"/>
    <p:sldId id="685" r:id="rId140"/>
    <p:sldId id="687" r:id="rId141"/>
    <p:sldId id="688" r:id="rId142"/>
    <p:sldId id="689" r:id="rId143"/>
    <p:sldId id="690" r:id="rId144"/>
    <p:sldId id="691" r:id="rId145"/>
    <p:sldId id="692" r:id="rId146"/>
    <p:sldId id="669" r:id="rId147"/>
    <p:sldId id="670" r:id="rId148"/>
    <p:sldId id="671" r:id="rId149"/>
    <p:sldId id="672" r:id="rId150"/>
    <p:sldId id="673" r:id="rId151"/>
    <p:sldId id="674" r:id="rId152"/>
    <p:sldId id="675" r:id="rId153"/>
    <p:sldId id="676" r:id="rId154"/>
    <p:sldId id="693" r:id="rId155"/>
    <p:sldId id="653" r:id="rId156"/>
    <p:sldId id="654" r:id="rId157"/>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5BAB"/>
    <a:srgbClr val="C587C7"/>
    <a:srgbClr val="2396D0"/>
    <a:srgbClr val="F83455"/>
    <a:srgbClr val="739BCB"/>
    <a:srgbClr val="4C99C0"/>
    <a:srgbClr val="AE8BC3"/>
    <a:srgbClr val="E0A9A8"/>
    <a:srgbClr val="C5D8A0"/>
    <a:srgbClr val="B4A4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91" autoAdjust="0"/>
    <p:restoredTop sz="92151" autoAdjust="0"/>
  </p:normalViewPr>
  <p:slideViewPr>
    <p:cSldViewPr>
      <p:cViewPr varScale="1">
        <p:scale>
          <a:sx n="83" d="100"/>
          <a:sy n="83" d="100"/>
        </p:scale>
        <p:origin x="354" y="6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12468"/>
    </p:cViewPr>
  </p:sorterViewPr>
  <p:notesViewPr>
    <p:cSldViewPr>
      <p:cViewPr varScale="1">
        <p:scale>
          <a:sx n="57" d="100"/>
          <a:sy n="57" d="100"/>
        </p:scale>
        <p:origin x="2832"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54" Type="http://schemas.openxmlformats.org/officeDocument/2006/relationships/slide" Target="slides/slide151.xml"/><Relationship Id="rId159" Type="http://schemas.openxmlformats.org/officeDocument/2006/relationships/presProps" Target="pres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slide" Target="slides/slide14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60" Type="http://schemas.openxmlformats.org/officeDocument/2006/relationships/viewProps" Target="view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slide" Target="slides/slide15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slide" Target="slides/slide137.xml"/><Relationship Id="rId145" Type="http://schemas.openxmlformats.org/officeDocument/2006/relationships/slide" Target="slides/slide142.xml"/><Relationship Id="rId153" Type="http://schemas.openxmlformats.org/officeDocument/2006/relationships/slide" Target="slides/slide150.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slide" Target="slides/slide140.xml"/><Relationship Id="rId148" Type="http://schemas.openxmlformats.org/officeDocument/2006/relationships/slide" Target="slides/slide145.xml"/><Relationship Id="rId151" Type="http://schemas.openxmlformats.org/officeDocument/2006/relationships/slide" Target="slides/slide148.xml"/><Relationship Id="rId156" Type="http://schemas.openxmlformats.org/officeDocument/2006/relationships/slide" Target="slides/slide153.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EDCB64-F2FD-48B3-8A77-94A13904EA1B}" type="doc">
      <dgm:prSet loTypeId="urn:microsoft.com/office/officeart/2005/8/layout/process1" loCatId="process" qsTypeId="urn:microsoft.com/office/officeart/2005/8/quickstyle/simple1" qsCatId="simple" csTypeId="urn:microsoft.com/office/officeart/2005/8/colors/accent1_2" csCatId="accent1" phldr="1"/>
      <dgm:spPr/>
    </dgm:pt>
    <dgm:pt modelId="{F6A80DA5-8B2B-4230-BC68-734846C9777E}">
      <dgm:prSet phldrT="[文本]"/>
      <dgm:spPr/>
      <dgm:t>
        <a:bodyPr/>
        <a:lstStyle/>
        <a:p>
          <a:r>
            <a:rPr lang="zh-CN" altLang="en-US" dirty="0" smtClean="0">
              <a:solidFill>
                <a:srgbClr val="FF0000"/>
              </a:solidFill>
            </a:rPr>
            <a:t>查找元素</a:t>
          </a:r>
          <a:endParaRPr lang="zh-CN" altLang="en-US" dirty="0">
            <a:solidFill>
              <a:srgbClr val="FF0000"/>
            </a:solidFill>
          </a:endParaRPr>
        </a:p>
      </dgm:t>
    </dgm:pt>
    <dgm:pt modelId="{B2E915EF-00F7-46F6-B84F-DB39B76FC017}" type="parTrans" cxnId="{73878B66-840E-49D0-AA30-E0FAE498E530}">
      <dgm:prSet/>
      <dgm:spPr/>
      <dgm:t>
        <a:bodyPr/>
        <a:lstStyle/>
        <a:p>
          <a:endParaRPr lang="zh-CN" altLang="en-US"/>
        </a:p>
      </dgm:t>
    </dgm:pt>
    <dgm:pt modelId="{C4DEF473-F79D-4852-906A-44C6916682FE}" type="sibTrans" cxnId="{73878B66-840E-49D0-AA30-E0FAE498E530}">
      <dgm:prSet/>
      <dgm:spPr/>
      <dgm:t>
        <a:bodyPr/>
        <a:lstStyle/>
        <a:p>
          <a:endParaRPr lang="zh-CN" altLang="en-US"/>
        </a:p>
      </dgm:t>
    </dgm:pt>
    <dgm:pt modelId="{E386E9C2-77D2-4E1C-B13C-26F9796B74E1}">
      <dgm:prSet phldrT="[文本]"/>
      <dgm:spPr/>
      <dgm:t>
        <a:bodyPr/>
        <a:lstStyle/>
        <a:p>
          <a:r>
            <a:rPr lang="zh-CN" altLang="en-US" dirty="0" smtClean="0"/>
            <a:t>操作元素</a:t>
          </a:r>
          <a:endParaRPr lang="zh-CN" altLang="en-US" dirty="0"/>
        </a:p>
      </dgm:t>
    </dgm:pt>
    <dgm:pt modelId="{956F4321-AD07-4C7F-A46E-6E76CE56BED3}" type="parTrans" cxnId="{D61F74E4-DDAB-4047-ABFD-38214D947ECC}">
      <dgm:prSet/>
      <dgm:spPr/>
      <dgm:t>
        <a:bodyPr/>
        <a:lstStyle/>
        <a:p>
          <a:endParaRPr lang="zh-CN" altLang="en-US"/>
        </a:p>
      </dgm:t>
    </dgm:pt>
    <dgm:pt modelId="{491FB61E-ED5A-42F8-AFAF-DC7AF6748BE5}" type="sibTrans" cxnId="{D61F74E4-DDAB-4047-ABFD-38214D947ECC}">
      <dgm:prSet/>
      <dgm:spPr/>
      <dgm:t>
        <a:bodyPr/>
        <a:lstStyle/>
        <a:p>
          <a:endParaRPr lang="zh-CN" altLang="en-US"/>
        </a:p>
      </dgm:t>
    </dgm:pt>
    <dgm:pt modelId="{51CFE7EA-960B-48CD-8F10-5E6F3324D6B7}" type="pres">
      <dgm:prSet presAssocID="{56EDCB64-F2FD-48B3-8A77-94A13904EA1B}" presName="Name0" presStyleCnt="0">
        <dgm:presLayoutVars>
          <dgm:dir/>
          <dgm:resizeHandles val="exact"/>
        </dgm:presLayoutVars>
      </dgm:prSet>
      <dgm:spPr/>
    </dgm:pt>
    <dgm:pt modelId="{D7252D48-4A1D-4998-A93C-2CE1AC3948D0}" type="pres">
      <dgm:prSet presAssocID="{F6A80DA5-8B2B-4230-BC68-734846C9777E}" presName="node" presStyleLbl="node1" presStyleIdx="0" presStyleCnt="2">
        <dgm:presLayoutVars>
          <dgm:bulletEnabled val="1"/>
        </dgm:presLayoutVars>
      </dgm:prSet>
      <dgm:spPr/>
      <dgm:t>
        <a:bodyPr/>
        <a:lstStyle/>
        <a:p>
          <a:endParaRPr lang="zh-CN" altLang="en-US"/>
        </a:p>
      </dgm:t>
    </dgm:pt>
    <dgm:pt modelId="{139A33A1-8299-4D20-BED5-D2B1F24C0176}" type="pres">
      <dgm:prSet presAssocID="{C4DEF473-F79D-4852-906A-44C6916682FE}" presName="sibTrans" presStyleLbl="sibTrans2D1" presStyleIdx="0" presStyleCnt="1"/>
      <dgm:spPr/>
      <dgm:t>
        <a:bodyPr/>
        <a:lstStyle/>
        <a:p>
          <a:endParaRPr lang="zh-CN" altLang="en-US"/>
        </a:p>
      </dgm:t>
    </dgm:pt>
    <dgm:pt modelId="{7A415E5C-A9B1-415C-9DC7-51EA185242FC}" type="pres">
      <dgm:prSet presAssocID="{C4DEF473-F79D-4852-906A-44C6916682FE}" presName="connectorText" presStyleLbl="sibTrans2D1" presStyleIdx="0" presStyleCnt="1"/>
      <dgm:spPr/>
      <dgm:t>
        <a:bodyPr/>
        <a:lstStyle/>
        <a:p>
          <a:endParaRPr lang="zh-CN" altLang="en-US"/>
        </a:p>
      </dgm:t>
    </dgm:pt>
    <dgm:pt modelId="{BE3E1594-0474-4E64-B229-6A07DF712F27}" type="pres">
      <dgm:prSet presAssocID="{E386E9C2-77D2-4E1C-B13C-26F9796B74E1}" presName="node" presStyleLbl="node1" presStyleIdx="1" presStyleCnt="2">
        <dgm:presLayoutVars>
          <dgm:bulletEnabled val="1"/>
        </dgm:presLayoutVars>
      </dgm:prSet>
      <dgm:spPr/>
      <dgm:t>
        <a:bodyPr/>
        <a:lstStyle/>
        <a:p>
          <a:endParaRPr lang="zh-CN" altLang="en-US"/>
        </a:p>
      </dgm:t>
    </dgm:pt>
  </dgm:ptLst>
  <dgm:cxnLst>
    <dgm:cxn modelId="{194FB9F9-4E62-4F91-873B-B7C7756E47D5}" type="presOf" srcId="{E386E9C2-77D2-4E1C-B13C-26F9796B74E1}" destId="{BE3E1594-0474-4E64-B229-6A07DF712F27}" srcOrd="0" destOrd="0" presId="urn:microsoft.com/office/officeart/2005/8/layout/process1"/>
    <dgm:cxn modelId="{D61F74E4-DDAB-4047-ABFD-38214D947ECC}" srcId="{56EDCB64-F2FD-48B3-8A77-94A13904EA1B}" destId="{E386E9C2-77D2-4E1C-B13C-26F9796B74E1}" srcOrd="1" destOrd="0" parTransId="{956F4321-AD07-4C7F-A46E-6E76CE56BED3}" sibTransId="{491FB61E-ED5A-42F8-AFAF-DC7AF6748BE5}"/>
    <dgm:cxn modelId="{73878B66-840E-49D0-AA30-E0FAE498E530}" srcId="{56EDCB64-F2FD-48B3-8A77-94A13904EA1B}" destId="{F6A80DA5-8B2B-4230-BC68-734846C9777E}" srcOrd="0" destOrd="0" parTransId="{B2E915EF-00F7-46F6-B84F-DB39B76FC017}" sibTransId="{C4DEF473-F79D-4852-906A-44C6916682FE}"/>
    <dgm:cxn modelId="{21D90376-0FD1-4002-84C1-41B02C004A35}" type="presOf" srcId="{F6A80DA5-8B2B-4230-BC68-734846C9777E}" destId="{D7252D48-4A1D-4998-A93C-2CE1AC3948D0}" srcOrd="0" destOrd="0" presId="urn:microsoft.com/office/officeart/2005/8/layout/process1"/>
    <dgm:cxn modelId="{08B35923-9F67-4937-BF36-F4CF7E36AD3C}" type="presOf" srcId="{C4DEF473-F79D-4852-906A-44C6916682FE}" destId="{139A33A1-8299-4D20-BED5-D2B1F24C0176}" srcOrd="0" destOrd="0" presId="urn:microsoft.com/office/officeart/2005/8/layout/process1"/>
    <dgm:cxn modelId="{EBD91FAD-8C95-467C-B4BC-E6A9DF551BF4}" type="presOf" srcId="{C4DEF473-F79D-4852-906A-44C6916682FE}" destId="{7A415E5C-A9B1-415C-9DC7-51EA185242FC}" srcOrd="1" destOrd="0" presId="urn:microsoft.com/office/officeart/2005/8/layout/process1"/>
    <dgm:cxn modelId="{04E30A5D-4F6F-445C-B7AB-BE15044F96F3}" type="presOf" srcId="{56EDCB64-F2FD-48B3-8A77-94A13904EA1B}" destId="{51CFE7EA-960B-48CD-8F10-5E6F3324D6B7}" srcOrd="0" destOrd="0" presId="urn:microsoft.com/office/officeart/2005/8/layout/process1"/>
    <dgm:cxn modelId="{EE93EEF1-D31B-4BB0-A2AB-FDB0F96F3C30}" type="presParOf" srcId="{51CFE7EA-960B-48CD-8F10-5E6F3324D6B7}" destId="{D7252D48-4A1D-4998-A93C-2CE1AC3948D0}" srcOrd="0" destOrd="0" presId="urn:microsoft.com/office/officeart/2005/8/layout/process1"/>
    <dgm:cxn modelId="{1B20C56F-EF14-421E-A30B-B1A3B13B83CD}" type="presParOf" srcId="{51CFE7EA-960B-48CD-8F10-5E6F3324D6B7}" destId="{139A33A1-8299-4D20-BED5-D2B1F24C0176}" srcOrd="1" destOrd="0" presId="urn:microsoft.com/office/officeart/2005/8/layout/process1"/>
    <dgm:cxn modelId="{E18567A5-3D04-41F5-989F-26D278A213AF}" type="presParOf" srcId="{139A33A1-8299-4D20-BED5-D2B1F24C0176}" destId="{7A415E5C-A9B1-415C-9DC7-51EA185242FC}" srcOrd="0" destOrd="0" presId="urn:microsoft.com/office/officeart/2005/8/layout/process1"/>
    <dgm:cxn modelId="{9227CBA1-A975-480D-B6F0-62B24CB3E1E8}" type="presParOf" srcId="{51CFE7EA-960B-48CD-8F10-5E6F3324D6B7}" destId="{BE3E1594-0474-4E64-B229-6A07DF712F27}"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EDCB64-F2FD-48B3-8A77-94A13904EA1B}" type="doc">
      <dgm:prSet loTypeId="urn:microsoft.com/office/officeart/2005/8/layout/process1" loCatId="process" qsTypeId="urn:microsoft.com/office/officeart/2005/8/quickstyle/simple1" qsCatId="simple" csTypeId="urn:microsoft.com/office/officeart/2005/8/colors/accent1_2" csCatId="accent1" phldr="1"/>
      <dgm:spPr/>
    </dgm:pt>
    <dgm:pt modelId="{F6A80DA5-8B2B-4230-BC68-734846C9777E}">
      <dgm:prSet phldrT="[文本]"/>
      <dgm:spPr/>
      <dgm:t>
        <a:bodyPr/>
        <a:lstStyle/>
        <a:p>
          <a:r>
            <a:rPr lang="zh-CN" altLang="en-US" dirty="0" smtClean="0">
              <a:solidFill>
                <a:schemeClr val="bg1"/>
              </a:solidFill>
            </a:rPr>
            <a:t>查找元素</a:t>
          </a:r>
          <a:endParaRPr lang="zh-CN" altLang="en-US" dirty="0">
            <a:solidFill>
              <a:schemeClr val="bg1"/>
            </a:solidFill>
          </a:endParaRPr>
        </a:p>
      </dgm:t>
    </dgm:pt>
    <dgm:pt modelId="{B2E915EF-00F7-46F6-B84F-DB39B76FC017}" type="parTrans" cxnId="{73878B66-840E-49D0-AA30-E0FAE498E530}">
      <dgm:prSet/>
      <dgm:spPr/>
      <dgm:t>
        <a:bodyPr/>
        <a:lstStyle/>
        <a:p>
          <a:endParaRPr lang="zh-CN" altLang="en-US"/>
        </a:p>
      </dgm:t>
    </dgm:pt>
    <dgm:pt modelId="{C4DEF473-F79D-4852-906A-44C6916682FE}" type="sibTrans" cxnId="{73878B66-840E-49D0-AA30-E0FAE498E530}">
      <dgm:prSet/>
      <dgm:spPr/>
      <dgm:t>
        <a:bodyPr/>
        <a:lstStyle/>
        <a:p>
          <a:endParaRPr lang="zh-CN" altLang="en-US"/>
        </a:p>
      </dgm:t>
    </dgm:pt>
    <dgm:pt modelId="{E386E9C2-77D2-4E1C-B13C-26F9796B74E1}">
      <dgm:prSet phldrT="[文本]"/>
      <dgm:spPr/>
      <dgm:t>
        <a:bodyPr/>
        <a:lstStyle/>
        <a:p>
          <a:r>
            <a:rPr lang="zh-CN" altLang="en-US" dirty="0" smtClean="0">
              <a:solidFill>
                <a:srgbClr val="FF0000"/>
              </a:solidFill>
            </a:rPr>
            <a:t>操作元素</a:t>
          </a:r>
          <a:endParaRPr lang="zh-CN" altLang="en-US" dirty="0">
            <a:solidFill>
              <a:srgbClr val="FF0000"/>
            </a:solidFill>
          </a:endParaRPr>
        </a:p>
      </dgm:t>
    </dgm:pt>
    <dgm:pt modelId="{956F4321-AD07-4C7F-A46E-6E76CE56BED3}" type="parTrans" cxnId="{D61F74E4-DDAB-4047-ABFD-38214D947ECC}">
      <dgm:prSet/>
      <dgm:spPr/>
      <dgm:t>
        <a:bodyPr/>
        <a:lstStyle/>
        <a:p>
          <a:endParaRPr lang="zh-CN" altLang="en-US"/>
        </a:p>
      </dgm:t>
    </dgm:pt>
    <dgm:pt modelId="{491FB61E-ED5A-42F8-AFAF-DC7AF6748BE5}" type="sibTrans" cxnId="{D61F74E4-DDAB-4047-ABFD-38214D947ECC}">
      <dgm:prSet/>
      <dgm:spPr/>
      <dgm:t>
        <a:bodyPr/>
        <a:lstStyle/>
        <a:p>
          <a:endParaRPr lang="zh-CN" altLang="en-US"/>
        </a:p>
      </dgm:t>
    </dgm:pt>
    <dgm:pt modelId="{51CFE7EA-960B-48CD-8F10-5E6F3324D6B7}" type="pres">
      <dgm:prSet presAssocID="{56EDCB64-F2FD-48B3-8A77-94A13904EA1B}" presName="Name0" presStyleCnt="0">
        <dgm:presLayoutVars>
          <dgm:dir/>
          <dgm:resizeHandles val="exact"/>
        </dgm:presLayoutVars>
      </dgm:prSet>
      <dgm:spPr/>
    </dgm:pt>
    <dgm:pt modelId="{D7252D48-4A1D-4998-A93C-2CE1AC3948D0}" type="pres">
      <dgm:prSet presAssocID="{F6A80DA5-8B2B-4230-BC68-734846C9777E}" presName="node" presStyleLbl="node1" presStyleIdx="0" presStyleCnt="2">
        <dgm:presLayoutVars>
          <dgm:bulletEnabled val="1"/>
        </dgm:presLayoutVars>
      </dgm:prSet>
      <dgm:spPr/>
      <dgm:t>
        <a:bodyPr/>
        <a:lstStyle/>
        <a:p>
          <a:endParaRPr lang="zh-CN" altLang="en-US"/>
        </a:p>
      </dgm:t>
    </dgm:pt>
    <dgm:pt modelId="{139A33A1-8299-4D20-BED5-D2B1F24C0176}" type="pres">
      <dgm:prSet presAssocID="{C4DEF473-F79D-4852-906A-44C6916682FE}" presName="sibTrans" presStyleLbl="sibTrans2D1" presStyleIdx="0" presStyleCnt="1"/>
      <dgm:spPr/>
      <dgm:t>
        <a:bodyPr/>
        <a:lstStyle/>
        <a:p>
          <a:endParaRPr lang="zh-CN" altLang="en-US"/>
        </a:p>
      </dgm:t>
    </dgm:pt>
    <dgm:pt modelId="{7A415E5C-A9B1-415C-9DC7-51EA185242FC}" type="pres">
      <dgm:prSet presAssocID="{C4DEF473-F79D-4852-906A-44C6916682FE}" presName="connectorText" presStyleLbl="sibTrans2D1" presStyleIdx="0" presStyleCnt="1"/>
      <dgm:spPr/>
      <dgm:t>
        <a:bodyPr/>
        <a:lstStyle/>
        <a:p>
          <a:endParaRPr lang="zh-CN" altLang="en-US"/>
        </a:p>
      </dgm:t>
    </dgm:pt>
    <dgm:pt modelId="{BE3E1594-0474-4E64-B229-6A07DF712F27}" type="pres">
      <dgm:prSet presAssocID="{E386E9C2-77D2-4E1C-B13C-26F9796B74E1}" presName="node" presStyleLbl="node1" presStyleIdx="1" presStyleCnt="2">
        <dgm:presLayoutVars>
          <dgm:bulletEnabled val="1"/>
        </dgm:presLayoutVars>
      </dgm:prSet>
      <dgm:spPr/>
      <dgm:t>
        <a:bodyPr/>
        <a:lstStyle/>
        <a:p>
          <a:endParaRPr lang="zh-CN" altLang="en-US"/>
        </a:p>
      </dgm:t>
    </dgm:pt>
  </dgm:ptLst>
  <dgm:cxnLst>
    <dgm:cxn modelId="{E544B5FB-5BD1-47FD-9F06-8D749A032D64}" type="presOf" srcId="{C4DEF473-F79D-4852-906A-44C6916682FE}" destId="{139A33A1-8299-4D20-BED5-D2B1F24C0176}" srcOrd="0" destOrd="0" presId="urn:microsoft.com/office/officeart/2005/8/layout/process1"/>
    <dgm:cxn modelId="{6D19D830-6022-4B52-A776-EFCBDE578859}" type="presOf" srcId="{C4DEF473-F79D-4852-906A-44C6916682FE}" destId="{7A415E5C-A9B1-415C-9DC7-51EA185242FC}" srcOrd="1" destOrd="0" presId="urn:microsoft.com/office/officeart/2005/8/layout/process1"/>
    <dgm:cxn modelId="{D61F74E4-DDAB-4047-ABFD-38214D947ECC}" srcId="{56EDCB64-F2FD-48B3-8A77-94A13904EA1B}" destId="{E386E9C2-77D2-4E1C-B13C-26F9796B74E1}" srcOrd="1" destOrd="0" parTransId="{956F4321-AD07-4C7F-A46E-6E76CE56BED3}" sibTransId="{491FB61E-ED5A-42F8-AFAF-DC7AF6748BE5}"/>
    <dgm:cxn modelId="{73878B66-840E-49D0-AA30-E0FAE498E530}" srcId="{56EDCB64-F2FD-48B3-8A77-94A13904EA1B}" destId="{F6A80DA5-8B2B-4230-BC68-734846C9777E}" srcOrd="0" destOrd="0" parTransId="{B2E915EF-00F7-46F6-B84F-DB39B76FC017}" sibTransId="{C4DEF473-F79D-4852-906A-44C6916682FE}"/>
    <dgm:cxn modelId="{A3C6D764-D96D-4073-8532-D6C12D61C2E7}" type="presOf" srcId="{56EDCB64-F2FD-48B3-8A77-94A13904EA1B}" destId="{51CFE7EA-960B-48CD-8F10-5E6F3324D6B7}" srcOrd="0" destOrd="0" presId="urn:microsoft.com/office/officeart/2005/8/layout/process1"/>
    <dgm:cxn modelId="{31A704DB-FB95-4E3F-A0D7-75900A9A766D}" type="presOf" srcId="{F6A80DA5-8B2B-4230-BC68-734846C9777E}" destId="{D7252D48-4A1D-4998-A93C-2CE1AC3948D0}" srcOrd="0" destOrd="0" presId="urn:microsoft.com/office/officeart/2005/8/layout/process1"/>
    <dgm:cxn modelId="{77A1B26E-524C-49A5-A103-C89DE532C9E1}" type="presOf" srcId="{E386E9C2-77D2-4E1C-B13C-26F9796B74E1}" destId="{BE3E1594-0474-4E64-B229-6A07DF712F27}" srcOrd="0" destOrd="0" presId="urn:microsoft.com/office/officeart/2005/8/layout/process1"/>
    <dgm:cxn modelId="{BC8D0362-6784-4409-BFCB-A725C573A056}" type="presParOf" srcId="{51CFE7EA-960B-48CD-8F10-5E6F3324D6B7}" destId="{D7252D48-4A1D-4998-A93C-2CE1AC3948D0}" srcOrd="0" destOrd="0" presId="urn:microsoft.com/office/officeart/2005/8/layout/process1"/>
    <dgm:cxn modelId="{E78E4DB0-FE41-4D93-BF74-A0CD23653C59}" type="presParOf" srcId="{51CFE7EA-960B-48CD-8F10-5E6F3324D6B7}" destId="{139A33A1-8299-4D20-BED5-D2B1F24C0176}" srcOrd="1" destOrd="0" presId="urn:microsoft.com/office/officeart/2005/8/layout/process1"/>
    <dgm:cxn modelId="{B97BD591-C130-4C7B-A956-6DEBF78CD823}" type="presParOf" srcId="{139A33A1-8299-4D20-BED5-D2B1F24C0176}" destId="{7A415E5C-A9B1-415C-9DC7-51EA185242FC}" srcOrd="0" destOrd="0" presId="urn:microsoft.com/office/officeart/2005/8/layout/process1"/>
    <dgm:cxn modelId="{779612E4-0006-4486-B2AD-A6570DC0962B}" type="presParOf" srcId="{51CFE7EA-960B-48CD-8F10-5E6F3324D6B7}" destId="{BE3E1594-0474-4E64-B229-6A07DF712F27}"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4" Type="http://schemas.openxmlformats.org/officeDocument/2006/relationships/image" Target="../media/image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9AD9B94B-3257-4B1A-8B14-44AC6D8288CF}" type="datetimeFigureOut">
              <a:rPr lang="zh-CN" altLang="en-US"/>
              <a:pPr>
                <a:defRPr/>
              </a:pPr>
              <a:t>2016/10/28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C9E85C97-5B66-4C95-A56D-5C756A72A636}" type="slidenum">
              <a:rPr lang="zh-CN" altLang="en-US"/>
              <a:pPr/>
              <a:t>‹#›</a:t>
            </a:fld>
            <a:endParaRPr lang="zh-CN" altLang="en-US"/>
          </a:p>
        </p:txBody>
      </p:sp>
    </p:spTree>
    <p:extLst>
      <p:ext uri="{BB962C8B-B14F-4D97-AF65-F5344CB8AC3E}">
        <p14:creationId xmlns:p14="http://schemas.microsoft.com/office/powerpoint/2010/main" val="32771898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solidFill>
                  <a:schemeClr val="bg1"/>
                </a:solidFill>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193E1FA-F88D-43EE-BF90-55E13BF36F31}" type="datetimeFigureOut">
              <a:rPr lang="zh-CN" altLang="en-US" smtClean="0"/>
              <a:pPr/>
              <a:t>2016/10/28</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C6702BBE-673A-4D7D-9D21-F79933F268D7}" type="slidenum">
              <a:rPr lang="zh-CN" altLang="en-US" smtClean="0"/>
              <a:pPr/>
              <a:t>‹#›</a:t>
            </a:fld>
            <a:endParaRPr lang="zh-CN" altLang="en-US"/>
          </a:p>
        </p:txBody>
      </p:sp>
    </p:spTree>
    <p:extLst>
      <p:ext uri="{BB962C8B-B14F-4D97-AF65-F5344CB8AC3E}">
        <p14:creationId xmlns:p14="http://schemas.microsoft.com/office/powerpoint/2010/main" val="2059967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fld id="{A382E3D0-2C45-4E42-A381-17FA6C7FC946}" type="datetimeFigureOut">
              <a:rPr lang="zh-CN" altLang="en-US" smtClean="0"/>
              <a:pPr/>
              <a:t>2016/10/28</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endParaRPr lang="zh-CN" altLang="en-US" dirty="0"/>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134A28D2-9435-4E77-981A-70FD4BA267C5}" type="slidenum">
              <a:rPr lang="zh-CN" altLang="en-US" smtClean="0"/>
              <a:pPr/>
              <a:t>‹#›</a:t>
            </a:fld>
            <a:endParaRPr lang="zh-CN" altLang="en-US"/>
          </a:p>
        </p:txBody>
      </p:sp>
    </p:spTree>
    <p:extLst>
      <p:ext uri="{BB962C8B-B14F-4D97-AF65-F5344CB8AC3E}">
        <p14:creationId xmlns:p14="http://schemas.microsoft.com/office/powerpoint/2010/main" val="3326276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336560" y="1124744"/>
            <a:ext cx="10081120" cy="4464496"/>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标题 1"/>
          <p:cNvSpPr>
            <a:spLocks noGrp="1"/>
          </p:cNvSpPr>
          <p:nvPr>
            <p:ph type="title"/>
          </p:nvPr>
        </p:nvSpPr>
        <p:spPr>
          <a:xfrm>
            <a:off x="336560" y="260648"/>
            <a:ext cx="10800000" cy="540000"/>
          </a:xfrm>
          <a:prstGeom prst="rect">
            <a:avLst/>
          </a:prstGeom>
        </p:spPr>
        <p:txBody>
          <a:bodyPr/>
          <a:lstStyle>
            <a:lvl1pPr algn="l">
              <a:defRPr sz="3200">
                <a:solidFill>
                  <a:schemeClr val="bg1"/>
                </a:solidFill>
              </a:defRPr>
            </a:lvl1pPr>
          </a:lstStyle>
          <a:p>
            <a:r>
              <a:rPr lang="zh-CN" altLang="en-US" smtClean="0"/>
              <a:t>单击此处编辑母版标题样式</a:t>
            </a:r>
            <a:endParaRPr lang="zh-CN" altLang="en-US"/>
          </a:p>
        </p:txBody>
      </p:sp>
    </p:spTree>
  </p:cSld>
  <p:clrMapOvr>
    <a:masterClrMapping/>
  </p:clrMapOvr>
  <p:transition spd="slow" advTm="10000">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4000" b="1" cap="all">
                <a:solidFill>
                  <a:schemeClr val="bg1"/>
                </a:solidFill>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609600" y="6356351"/>
            <a:ext cx="2844800" cy="365125"/>
          </a:xfrm>
          <a:prstGeom prst="rect">
            <a:avLst/>
          </a:prstGeom>
        </p:spPr>
        <p:txBody>
          <a:bodyPr/>
          <a:lstStyle>
            <a:lvl1pPr>
              <a:defRPr>
                <a:solidFill>
                  <a:schemeClr val="bg1"/>
                </a:solidFill>
              </a:defRPr>
            </a:lvl1pPr>
          </a:lstStyle>
          <a:p>
            <a:pPr>
              <a:defRPr/>
            </a:pPr>
            <a:fld id="{5CE53C08-287E-446E-B430-DECE4BEEE671}" type="datetimeFigureOut">
              <a:rPr lang="zh-CN" altLang="en-US" smtClean="0"/>
              <a:pPr>
                <a:defRPr/>
              </a:pPr>
              <a:t>2016/10/28</a:t>
            </a:fld>
            <a:endParaRPr lang="zh-CN" altLang="en-US" dirty="0"/>
          </a:p>
        </p:txBody>
      </p:sp>
      <p:sp>
        <p:nvSpPr>
          <p:cNvPr id="5" name="页脚占位符 4"/>
          <p:cNvSpPr>
            <a:spLocks noGrp="1"/>
          </p:cNvSpPr>
          <p:nvPr>
            <p:ph type="ftr" sz="quarter" idx="11"/>
          </p:nvPr>
        </p:nvSpPr>
        <p:spPr>
          <a:xfrm>
            <a:off x="8191500" y="6357939"/>
            <a:ext cx="3860800" cy="365125"/>
          </a:xfrm>
          <a:prstGeom prst="rect">
            <a:avLst/>
          </a:prstGeom>
        </p:spPr>
        <p:txBody>
          <a:bodyPr/>
          <a:lstStyle>
            <a:lvl1pPr>
              <a:defRPr>
                <a:solidFill>
                  <a:schemeClr val="bg1"/>
                </a:solidFill>
              </a:defRPr>
            </a:lvl1pPr>
          </a:lstStyle>
          <a:p>
            <a:pPr>
              <a:defRPr/>
            </a:pPr>
            <a:endParaRPr lang="zh-CN" altLang="en-US" dirty="0"/>
          </a:p>
        </p:txBody>
      </p:sp>
      <p:sp>
        <p:nvSpPr>
          <p:cNvPr id="6" name="灯片编号占位符 5"/>
          <p:cNvSpPr>
            <a:spLocks noGrp="1"/>
          </p:cNvSpPr>
          <p:nvPr>
            <p:ph type="sldNum" sz="quarter" idx="12"/>
          </p:nvPr>
        </p:nvSpPr>
        <p:spPr>
          <a:xfrm>
            <a:off x="3454400" y="6353176"/>
            <a:ext cx="2844800" cy="365125"/>
          </a:xfrm>
          <a:prstGeom prst="rect">
            <a:avLst/>
          </a:prstGeom>
        </p:spPr>
        <p:txBody>
          <a:bodyPr/>
          <a:lstStyle>
            <a:lvl1pPr>
              <a:defRPr>
                <a:solidFill>
                  <a:schemeClr val="bg1"/>
                </a:solidFill>
              </a:defRPr>
            </a:lvl1pPr>
          </a:lstStyle>
          <a:p>
            <a:pPr>
              <a:defRPr/>
            </a:pPr>
            <a:fld id="{7C0A69E4-7930-4E93-8223-77F940C00BE2}" type="slidenum">
              <a:rPr lang="zh-CN" altLang="en-US" smtClean="0"/>
              <a:pPr>
                <a:defRPr/>
              </a:pPr>
              <a:t>‹#›</a:t>
            </a:fld>
            <a:endParaRPr lang="zh-CN" altLang="en-US"/>
          </a:p>
        </p:txBody>
      </p:sp>
    </p:spTree>
  </p:cSld>
  <p:clrMapOvr>
    <a:masterClrMapping/>
  </p:clrMapOvr>
  <p:transition spd="slow" advTm="10000">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07776" y="281062"/>
            <a:ext cx="10972800" cy="706090"/>
          </a:xfrm>
          <a:prstGeom prst="rect">
            <a:avLst/>
          </a:prstGeom>
        </p:spPr>
        <p:txBody>
          <a:bodyPr/>
          <a:lstStyle>
            <a:lvl1pPr algn="l">
              <a:defRPr sz="3200">
                <a:solidFill>
                  <a:schemeClr val="bg1"/>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299096" y="1268760"/>
            <a:ext cx="10972800" cy="452596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lvl1pPr>
              <a:defRPr>
                <a:solidFill>
                  <a:schemeClr val="bg1"/>
                </a:solidFill>
              </a:defRPr>
            </a:lvl1pPr>
          </a:lstStyle>
          <a:p>
            <a:pPr>
              <a:defRPr/>
            </a:pPr>
            <a:fld id="{B507060E-334C-4E70-BB05-6CB4080FBAEA}" type="datetimeFigureOut">
              <a:rPr lang="zh-CN" altLang="en-US" smtClean="0"/>
              <a:pPr>
                <a:defRPr/>
              </a:pPr>
              <a:t>2016/10/28</a:t>
            </a:fld>
            <a:endParaRPr lang="zh-CN" altLang="en-US" dirty="0"/>
          </a:p>
        </p:txBody>
      </p:sp>
      <p:sp>
        <p:nvSpPr>
          <p:cNvPr id="5" name="页脚占位符 4"/>
          <p:cNvSpPr>
            <a:spLocks noGrp="1"/>
          </p:cNvSpPr>
          <p:nvPr>
            <p:ph type="ftr" sz="quarter" idx="11"/>
          </p:nvPr>
        </p:nvSpPr>
        <p:spPr>
          <a:xfrm>
            <a:off x="8191500" y="6357939"/>
            <a:ext cx="3860800" cy="365125"/>
          </a:xfrm>
          <a:prstGeom prst="rect">
            <a:avLst/>
          </a:prstGeom>
        </p:spPr>
        <p:txBody>
          <a:bodyPr/>
          <a:lstStyle>
            <a:lvl1pPr>
              <a:defRPr>
                <a:solidFill>
                  <a:schemeClr val="bg1"/>
                </a:solidFill>
              </a:defRPr>
            </a:lvl1pPr>
          </a:lstStyle>
          <a:p>
            <a:pPr>
              <a:defRPr/>
            </a:pPr>
            <a:endParaRPr lang="zh-CN" altLang="en-US"/>
          </a:p>
        </p:txBody>
      </p:sp>
      <p:sp>
        <p:nvSpPr>
          <p:cNvPr id="6" name="灯片编号占位符 5"/>
          <p:cNvSpPr>
            <a:spLocks noGrp="1"/>
          </p:cNvSpPr>
          <p:nvPr>
            <p:ph type="sldNum" sz="quarter" idx="12"/>
          </p:nvPr>
        </p:nvSpPr>
        <p:spPr>
          <a:xfrm>
            <a:off x="3454400" y="6353176"/>
            <a:ext cx="2844800" cy="365125"/>
          </a:xfrm>
          <a:prstGeom prst="rect">
            <a:avLst/>
          </a:prstGeom>
        </p:spPr>
        <p:txBody>
          <a:bodyPr/>
          <a:lstStyle>
            <a:lvl1pPr>
              <a:defRPr>
                <a:solidFill>
                  <a:schemeClr val="bg1"/>
                </a:solidFill>
              </a:defRPr>
            </a:lvl1pPr>
          </a:lstStyle>
          <a:p>
            <a:pPr>
              <a:defRPr/>
            </a:pPr>
            <a:fld id="{91A65E73-FDC7-444A-8B0E-C9C36948A518}" type="slidenum">
              <a:rPr lang="zh-CN" altLang="en-US" smtClean="0"/>
              <a:pPr>
                <a:defRPr/>
              </a:pPr>
              <a:t>‹#›</a:t>
            </a:fld>
            <a:endParaRPr lang="zh-CN" altLang="en-US"/>
          </a:p>
        </p:txBody>
      </p:sp>
    </p:spTree>
  </p:cSld>
  <p:clrMapOvr>
    <a:masterClrMapping/>
  </p:clrMapOvr>
  <p:transition spd="slow" advTm="10000">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07776" y="260648"/>
            <a:ext cx="6868344" cy="634082"/>
          </a:xfrm>
          <a:prstGeom prst="rect">
            <a:avLst/>
          </a:prstGeom>
        </p:spPr>
        <p:txBody>
          <a:bodyPr/>
          <a:lstStyle>
            <a:lvl1pPr algn="l">
              <a:defRPr sz="3200">
                <a:solidFill>
                  <a:schemeClr val="bg1"/>
                </a:solidFill>
              </a:defRPr>
            </a:lvl1pPr>
          </a:lstStyle>
          <a:p>
            <a:r>
              <a:rPr lang="zh-CN" altLang="en-US" smtClean="0"/>
              <a:t>单击此处编辑母版标题样式</a:t>
            </a:r>
            <a:endParaRPr lang="zh-CN" altLang="en-US"/>
          </a:p>
        </p:txBody>
      </p:sp>
      <p:sp>
        <p:nvSpPr>
          <p:cNvPr id="3" name="日期占位符 3"/>
          <p:cNvSpPr>
            <a:spLocks noGrp="1"/>
          </p:cNvSpPr>
          <p:nvPr>
            <p:ph type="dt" sz="half" idx="10"/>
          </p:nvPr>
        </p:nvSpPr>
        <p:spPr>
          <a:xfrm>
            <a:off x="609600" y="6356351"/>
            <a:ext cx="2844800" cy="365125"/>
          </a:xfrm>
          <a:prstGeom prst="rect">
            <a:avLst/>
          </a:prstGeom>
        </p:spPr>
        <p:txBody>
          <a:bodyPr/>
          <a:lstStyle>
            <a:lvl1pPr>
              <a:defRPr/>
            </a:lvl1pPr>
          </a:lstStyle>
          <a:p>
            <a:pPr>
              <a:defRPr/>
            </a:pPr>
            <a:fld id="{4D4CF1F2-BC44-4918-A983-8C69CC7CCA77}" type="datetimeFigureOut">
              <a:rPr lang="zh-CN" altLang="en-US"/>
              <a:pPr>
                <a:defRPr/>
              </a:pPr>
              <a:t>2016/10/28</a:t>
            </a:fld>
            <a:endParaRPr lang="zh-CN" altLang="en-US" dirty="0"/>
          </a:p>
        </p:txBody>
      </p:sp>
      <p:sp>
        <p:nvSpPr>
          <p:cNvPr id="4" name="页脚占位符 4"/>
          <p:cNvSpPr>
            <a:spLocks noGrp="1"/>
          </p:cNvSpPr>
          <p:nvPr>
            <p:ph type="ftr" sz="quarter" idx="11"/>
          </p:nvPr>
        </p:nvSpPr>
        <p:spPr>
          <a:xfrm>
            <a:off x="8191500" y="6357939"/>
            <a:ext cx="3860800" cy="365125"/>
          </a:xfrm>
          <a:prstGeom prst="rect">
            <a:avLst/>
          </a:prstGeom>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a:xfrm>
            <a:off x="3454400" y="6353176"/>
            <a:ext cx="2844800" cy="365125"/>
          </a:xfrm>
          <a:prstGeom prst="rect">
            <a:avLst/>
          </a:prstGeom>
        </p:spPr>
        <p:txBody>
          <a:bodyPr/>
          <a:lstStyle>
            <a:lvl1pPr>
              <a:defRPr/>
            </a:lvl1pPr>
          </a:lstStyle>
          <a:p>
            <a:pPr>
              <a:defRPr/>
            </a:pPr>
            <a:fld id="{003C3147-9249-45CC-A7BF-C1EC5B47579D}" type="slidenum">
              <a:rPr lang="zh-CN" altLang="en-US"/>
              <a:pPr>
                <a:defRPr/>
              </a:pPr>
              <a:t>‹#›</a:t>
            </a:fld>
            <a:endParaRPr lang="zh-CN" altLang="en-US"/>
          </a:p>
        </p:txBody>
      </p:sp>
    </p:spTree>
  </p:cSld>
  <p:clrMapOvr>
    <a:masterClrMapping/>
  </p:clrMapOvr>
  <p:transition spd="slow" advTm="10000">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标准结束">
    <p:spTree>
      <p:nvGrpSpPr>
        <p:cNvPr id="1" name=""/>
        <p:cNvGrpSpPr/>
        <p:nvPr/>
      </p:nvGrpSpPr>
      <p:grpSpPr>
        <a:xfrm>
          <a:off x="0" y="0"/>
          <a:ext cx="0" cy="0"/>
          <a:chOff x="0" y="0"/>
          <a:chExt cx="0" cy="0"/>
        </a:xfrm>
      </p:grpSpPr>
      <p:sp>
        <p:nvSpPr>
          <p:cNvPr id="2" name="标题 1"/>
          <p:cNvSpPr>
            <a:spLocks noGrp="1"/>
          </p:cNvSpPr>
          <p:nvPr>
            <p:ph type="title"/>
          </p:nvPr>
        </p:nvSpPr>
        <p:spPr>
          <a:xfrm>
            <a:off x="307776" y="260648"/>
            <a:ext cx="6868344" cy="634082"/>
          </a:xfrm>
          <a:prstGeom prst="rect">
            <a:avLst/>
          </a:prstGeom>
        </p:spPr>
        <p:txBody>
          <a:bodyPr/>
          <a:lstStyle>
            <a:lvl1pPr algn="l">
              <a:defRPr sz="3200">
                <a:solidFill>
                  <a:schemeClr val="bg1"/>
                </a:solidFill>
              </a:defRPr>
            </a:lvl1pPr>
          </a:lstStyle>
          <a:p>
            <a:r>
              <a:rPr lang="zh-CN" altLang="en-US" smtClean="0"/>
              <a:t>单击此处编辑母版标题样式</a:t>
            </a:r>
            <a:endParaRPr lang="zh-CN" altLang="en-US"/>
          </a:p>
        </p:txBody>
      </p:sp>
      <p:sp>
        <p:nvSpPr>
          <p:cNvPr id="3" name="日期占位符 3"/>
          <p:cNvSpPr>
            <a:spLocks noGrp="1"/>
          </p:cNvSpPr>
          <p:nvPr>
            <p:ph type="dt" sz="half" idx="10"/>
          </p:nvPr>
        </p:nvSpPr>
        <p:spPr>
          <a:xfrm>
            <a:off x="609600" y="6356351"/>
            <a:ext cx="2844800" cy="365125"/>
          </a:xfrm>
          <a:prstGeom prst="rect">
            <a:avLst/>
          </a:prstGeom>
        </p:spPr>
        <p:txBody>
          <a:bodyPr/>
          <a:lstStyle>
            <a:lvl1pPr>
              <a:defRPr/>
            </a:lvl1pPr>
          </a:lstStyle>
          <a:p>
            <a:pPr>
              <a:defRPr/>
            </a:pPr>
            <a:fld id="{4D4CF1F2-BC44-4918-A983-8C69CC7CCA77}" type="datetimeFigureOut">
              <a:rPr lang="zh-CN" altLang="en-US"/>
              <a:pPr>
                <a:defRPr/>
              </a:pPr>
              <a:t>2016/10/28</a:t>
            </a:fld>
            <a:endParaRPr lang="zh-CN" altLang="en-US" dirty="0"/>
          </a:p>
        </p:txBody>
      </p:sp>
      <p:sp>
        <p:nvSpPr>
          <p:cNvPr id="4" name="页脚占位符 4"/>
          <p:cNvSpPr>
            <a:spLocks noGrp="1"/>
          </p:cNvSpPr>
          <p:nvPr>
            <p:ph type="ftr" sz="quarter" idx="11"/>
          </p:nvPr>
        </p:nvSpPr>
        <p:spPr>
          <a:xfrm>
            <a:off x="8191500" y="6357939"/>
            <a:ext cx="3860800" cy="365125"/>
          </a:xfrm>
          <a:prstGeom prst="rect">
            <a:avLst/>
          </a:prstGeom>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a:xfrm>
            <a:off x="3454400" y="6353176"/>
            <a:ext cx="2844800" cy="365125"/>
          </a:xfrm>
          <a:prstGeom prst="rect">
            <a:avLst/>
          </a:prstGeom>
        </p:spPr>
        <p:txBody>
          <a:bodyPr/>
          <a:lstStyle>
            <a:lvl1pPr>
              <a:defRPr/>
            </a:lvl1pPr>
          </a:lstStyle>
          <a:p>
            <a:pPr>
              <a:defRPr/>
            </a:pPr>
            <a:fld id="{003C3147-9249-45CC-A7BF-C1EC5B47579D}" type="slidenum">
              <a:rPr lang="zh-CN" altLang="en-US"/>
              <a:pPr>
                <a:defRPr/>
              </a:pPr>
              <a:t>‹#›</a:t>
            </a:fld>
            <a:endParaRPr lang="zh-CN" altLang="en-US"/>
          </a:p>
        </p:txBody>
      </p:sp>
      <p:sp>
        <p:nvSpPr>
          <p:cNvPr id="6" name="矩形 5"/>
          <p:cNvSpPr/>
          <p:nvPr userDrawn="1"/>
        </p:nvSpPr>
        <p:spPr>
          <a:xfrm>
            <a:off x="9768408" y="5229200"/>
            <a:ext cx="1569660" cy="369332"/>
          </a:xfrm>
          <a:prstGeom prst="rect">
            <a:avLst/>
          </a:prstGeom>
        </p:spPr>
        <p:txBody>
          <a:bodyPr wrap="none">
            <a:spAutoFit/>
          </a:bodyPr>
          <a:lstStyle/>
          <a:p>
            <a:r>
              <a:rPr lang="zh-CN" altLang="en-US"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感谢与您分享</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7" name="组合 6"/>
          <p:cNvGrpSpPr/>
          <p:nvPr userDrawn="1"/>
        </p:nvGrpSpPr>
        <p:grpSpPr>
          <a:xfrm rot="10800000">
            <a:off x="11398949" y="5269866"/>
            <a:ext cx="288000" cy="288000"/>
            <a:chOff x="323528" y="294281"/>
            <a:chExt cx="490122" cy="490122"/>
          </a:xfrm>
        </p:grpSpPr>
        <p:sp>
          <p:nvSpPr>
            <p:cNvPr id="8" name="椭圆 7">
              <a:hlinkClick r:id="rId2" action="ppaction://hlinksldjump"/>
            </p:cNvPr>
            <p:cNvSpPr/>
            <p:nvPr/>
          </p:nvSpPr>
          <p:spPr>
            <a:xfrm>
              <a:off x="323528" y="294281"/>
              <a:ext cx="490122" cy="49012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23">
              <a:hlinkClick r:id="rId2" action="ppaction://hlinksldjump"/>
            </p:cNvPr>
            <p:cNvSpPr/>
            <p:nvPr/>
          </p:nvSpPr>
          <p:spPr>
            <a:xfrm rot="5400000">
              <a:off x="424097" y="354901"/>
              <a:ext cx="285970" cy="376986"/>
            </a:xfrm>
            <a:custGeom>
              <a:avLst/>
              <a:gdLst>
                <a:gd name="connsiteX0" fmla="*/ 0 w 881844"/>
                <a:gd name="connsiteY0" fmla="*/ 420562 h 1001186"/>
                <a:gd name="connsiteX1" fmla="*/ 309360 w 881844"/>
                <a:gd name="connsiteY1" fmla="*/ 420562 h 1001186"/>
                <a:gd name="connsiteX2" fmla="*/ 309360 w 881844"/>
                <a:gd name="connsiteY2" fmla="*/ 0 h 1001186"/>
                <a:gd name="connsiteX3" fmla="*/ 572484 w 881844"/>
                <a:gd name="connsiteY3" fmla="*/ 0 h 1001186"/>
                <a:gd name="connsiteX4" fmla="*/ 572484 w 881844"/>
                <a:gd name="connsiteY4" fmla="*/ 420562 h 1001186"/>
                <a:gd name="connsiteX5" fmla="*/ 881844 w 881844"/>
                <a:gd name="connsiteY5" fmla="*/ 420562 h 1001186"/>
                <a:gd name="connsiteX6" fmla="*/ 440922 w 881844"/>
                <a:gd name="connsiteY6" fmla="*/ 1001186 h 1001186"/>
                <a:gd name="connsiteX7" fmla="*/ 0 w 881844"/>
                <a:gd name="connsiteY7" fmla="*/ 420562 h 1001186"/>
                <a:gd name="connsiteX0" fmla="*/ 0 w 881844"/>
                <a:gd name="connsiteY0" fmla="*/ 420562 h 1001186"/>
                <a:gd name="connsiteX1" fmla="*/ 309360 w 881844"/>
                <a:gd name="connsiteY1" fmla="*/ 585662 h 1001186"/>
                <a:gd name="connsiteX2" fmla="*/ 309360 w 881844"/>
                <a:gd name="connsiteY2" fmla="*/ 0 h 1001186"/>
                <a:gd name="connsiteX3" fmla="*/ 572484 w 881844"/>
                <a:gd name="connsiteY3" fmla="*/ 0 h 1001186"/>
                <a:gd name="connsiteX4" fmla="*/ 572484 w 881844"/>
                <a:gd name="connsiteY4" fmla="*/ 420562 h 1001186"/>
                <a:gd name="connsiteX5" fmla="*/ 881844 w 881844"/>
                <a:gd name="connsiteY5" fmla="*/ 420562 h 1001186"/>
                <a:gd name="connsiteX6" fmla="*/ 440922 w 881844"/>
                <a:gd name="connsiteY6" fmla="*/ 1001186 h 1001186"/>
                <a:gd name="connsiteX7" fmla="*/ 0 w 881844"/>
                <a:gd name="connsiteY7" fmla="*/ 420562 h 1001186"/>
                <a:gd name="connsiteX0" fmla="*/ 0 w 881844"/>
                <a:gd name="connsiteY0" fmla="*/ 420562 h 1001186"/>
                <a:gd name="connsiteX1" fmla="*/ 309360 w 881844"/>
                <a:gd name="connsiteY1" fmla="*/ 585662 h 1001186"/>
                <a:gd name="connsiteX2" fmla="*/ 309360 w 881844"/>
                <a:gd name="connsiteY2" fmla="*/ 0 h 1001186"/>
                <a:gd name="connsiteX3" fmla="*/ 572484 w 881844"/>
                <a:gd name="connsiteY3" fmla="*/ 0 h 1001186"/>
                <a:gd name="connsiteX4" fmla="*/ 547084 w 881844"/>
                <a:gd name="connsiteY4" fmla="*/ 636462 h 1001186"/>
                <a:gd name="connsiteX5" fmla="*/ 881844 w 881844"/>
                <a:gd name="connsiteY5" fmla="*/ 420562 h 1001186"/>
                <a:gd name="connsiteX6" fmla="*/ 440922 w 881844"/>
                <a:gd name="connsiteY6" fmla="*/ 1001186 h 1001186"/>
                <a:gd name="connsiteX7" fmla="*/ 0 w 881844"/>
                <a:gd name="connsiteY7" fmla="*/ 420562 h 1001186"/>
                <a:gd name="connsiteX0" fmla="*/ 0 w 881844"/>
                <a:gd name="connsiteY0" fmla="*/ 420562 h 1001186"/>
                <a:gd name="connsiteX1" fmla="*/ 309360 w 881844"/>
                <a:gd name="connsiteY1" fmla="*/ 585662 h 1001186"/>
                <a:gd name="connsiteX2" fmla="*/ 309360 w 881844"/>
                <a:gd name="connsiteY2" fmla="*/ 0 h 1001186"/>
                <a:gd name="connsiteX3" fmla="*/ 572484 w 881844"/>
                <a:gd name="connsiteY3" fmla="*/ 0 h 1001186"/>
                <a:gd name="connsiteX4" fmla="*/ 547084 w 881844"/>
                <a:gd name="connsiteY4" fmla="*/ 598362 h 1001186"/>
                <a:gd name="connsiteX5" fmla="*/ 881844 w 881844"/>
                <a:gd name="connsiteY5" fmla="*/ 420562 h 1001186"/>
                <a:gd name="connsiteX6" fmla="*/ 440922 w 881844"/>
                <a:gd name="connsiteY6" fmla="*/ 1001186 h 1001186"/>
                <a:gd name="connsiteX7" fmla="*/ 0 w 881844"/>
                <a:gd name="connsiteY7" fmla="*/ 420562 h 1001186"/>
                <a:gd name="connsiteX0" fmla="*/ 0 w 881844"/>
                <a:gd name="connsiteY0" fmla="*/ 420562 h 1001186"/>
                <a:gd name="connsiteX1" fmla="*/ 309360 w 881844"/>
                <a:gd name="connsiteY1" fmla="*/ 585662 h 1001186"/>
                <a:gd name="connsiteX2" fmla="*/ 309360 w 881844"/>
                <a:gd name="connsiteY2" fmla="*/ 0 h 1001186"/>
                <a:gd name="connsiteX3" fmla="*/ 572484 w 881844"/>
                <a:gd name="connsiteY3" fmla="*/ 0 h 1001186"/>
                <a:gd name="connsiteX4" fmla="*/ 547084 w 881844"/>
                <a:gd name="connsiteY4" fmla="*/ 598362 h 1001186"/>
                <a:gd name="connsiteX5" fmla="*/ 881844 w 881844"/>
                <a:gd name="connsiteY5" fmla="*/ 420562 h 1001186"/>
                <a:gd name="connsiteX6" fmla="*/ 440922 w 881844"/>
                <a:gd name="connsiteY6" fmla="*/ 1001186 h 1001186"/>
                <a:gd name="connsiteX7" fmla="*/ 0 w 881844"/>
                <a:gd name="connsiteY7" fmla="*/ 420562 h 1001186"/>
                <a:gd name="connsiteX0" fmla="*/ 0 w 881844"/>
                <a:gd name="connsiteY0" fmla="*/ 420562 h 1001186"/>
                <a:gd name="connsiteX1" fmla="*/ 385560 w 881844"/>
                <a:gd name="connsiteY1" fmla="*/ 611062 h 1001186"/>
                <a:gd name="connsiteX2" fmla="*/ 309360 w 881844"/>
                <a:gd name="connsiteY2" fmla="*/ 0 h 1001186"/>
                <a:gd name="connsiteX3" fmla="*/ 572484 w 881844"/>
                <a:gd name="connsiteY3" fmla="*/ 0 h 1001186"/>
                <a:gd name="connsiteX4" fmla="*/ 547084 w 881844"/>
                <a:gd name="connsiteY4" fmla="*/ 598362 h 1001186"/>
                <a:gd name="connsiteX5" fmla="*/ 881844 w 881844"/>
                <a:gd name="connsiteY5" fmla="*/ 420562 h 1001186"/>
                <a:gd name="connsiteX6" fmla="*/ 440922 w 881844"/>
                <a:gd name="connsiteY6" fmla="*/ 1001186 h 1001186"/>
                <a:gd name="connsiteX7" fmla="*/ 0 w 881844"/>
                <a:gd name="connsiteY7" fmla="*/ 420562 h 1001186"/>
                <a:gd name="connsiteX0" fmla="*/ 0 w 881844"/>
                <a:gd name="connsiteY0" fmla="*/ 420562 h 1001186"/>
                <a:gd name="connsiteX1" fmla="*/ 385560 w 881844"/>
                <a:gd name="connsiteY1" fmla="*/ 611062 h 1001186"/>
                <a:gd name="connsiteX2" fmla="*/ 385560 w 881844"/>
                <a:gd name="connsiteY2" fmla="*/ 0 h 1001186"/>
                <a:gd name="connsiteX3" fmla="*/ 572484 w 881844"/>
                <a:gd name="connsiteY3" fmla="*/ 0 h 1001186"/>
                <a:gd name="connsiteX4" fmla="*/ 547084 w 881844"/>
                <a:gd name="connsiteY4" fmla="*/ 598362 h 1001186"/>
                <a:gd name="connsiteX5" fmla="*/ 881844 w 881844"/>
                <a:gd name="connsiteY5" fmla="*/ 420562 h 1001186"/>
                <a:gd name="connsiteX6" fmla="*/ 440922 w 881844"/>
                <a:gd name="connsiteY6" fmla="*/ 1001186 h 1001186"/>
                <a:gd name="connsiteX7" fmla="*/ 0 w 881844"/>
                <a:gd name="connsiteY7" fmla="*/ 420562 h 1001186"/>
                <a:gd name="connsiteX0" fmla="*/ 0 w 881844"/>
                <a:gd name="connsiteY0" fmla="*/ 420562 h 1001186"/>
                <a:gd name="connsiteX1" fmla="*/ 385560 w 881844"/>
                <a:gd name="connsiteY1" fmla="*/ 611062 h 1001186"/>
                <a:gd name="connsiteX2" fmla="*/ 385560 w 881844"/>
                <a:gd name="connsiteY2" fmla="*/ 0 h 1001186"/>
                <a:gd name="connsiteX3" fmla="*/ 508984 w 881844"/>
                <a:gd name="connsiteY3" fmla="*/ 25400 h 1001186"/>
                <a:gd name="connsiteX4" fmla="*/ 547084 w 881844"/>
                <a:gd name="connsiteY4" fmla="*/ 598362 h 1001186"/>
                <a:gd name="connsiteX5" fmla="*/ 881844 w 881844"/>
                <a:gd name="connsiteY5" fmla="*/ 420562 h 1001186"/>
                <a:gd name="connsiteX6" fmla="*/ 440922 w 881844"/>
                <a:gd name="connsiteY6" fmla="*/ 1001186 h 1001186"/>
                <a:gd name="connsiteX7" fmla="*/ 0 w 881844"/>
                <a:gd name="connsiteY7" fmla="*/ 420562 h 1001186"/>
                <a:gd name="connsiteX0" fmla="*/ 0 w 881844"/>
                <a:gd name="connsiteY0" fmla="*/ 420562 h 1001186"/>
                <a:gd name="connsiteX1" fmla="*/ 385560 w 881844"/>
                <a:gd name="connsiteY1" fmla="*/ 611062 h 1001186"/>
                <a:gd name="connsiteX2" fmla="*/ 385560 w 881844"/>
                <a:gd name="connsiteY2" fmla="*/ 0 h 1001186"/>
                <a:gd name="connsiteX3" fmla="*/ 508984 w 881844"/>
                <a:gd name="connsiteY3" fmla="*/ 25400 h 1001186"/>
                <a:gd name="connsiteX4" fmla="*/ 470884 w 881844"/>
                <a:gd name="connsiteY4" fmla="*/ 611062 h 1001186"/>
                <a:gd name="connsiteX5" fmla="*/ 881844 w 881844"/>
                <a:gd name="connsiteY5" fmla="*/ 420562 h 1001186"/>
                <a:gd name="connsiteX6" fmla="*/ 440922 w 881844"/>
                <a:gd name="connsiteY6" fmla="*/ 1001186 h 1001186"/>
                <a:gd name="connsiteX7" fmla="*/ 0 w 881844"/>
                <a:gd name="connsiteY7" fmla="*/ 420562 h 1001186"/>
                <a:gd name="connsiteX0" fmla="*/ 0 w 881844"/>
                <a:gd name="connsiteY0" fmla="*/ 420562 h 899586"/>
                <a:gd name="connsiteX1" fmla="*/ 385560 w 881844"/>
                <a:gd name="connsiteY1" fmla="*/ 611062 h 899586"/>
                <a:gd name="connsiteX2" fmla="*/ 385560 w 881844"/>
                <a:gd name="connsiteY2" fmla="*/ 0 h 899586"/>
                <a:gd name="connsiteX3" fmla="*/ 508984 w 881844"/>
                <a:gd name="connsiteY3" fmla="*/ 25400 h 899586"/>
                <a:gd name="connsiteX4" fmla="*/ 470884 w 881844"/>
                <a:gd name="connsiteY4" fmla="*/ 611062 h 899586"/>
                <a:gd name="connsiteX5" fmla="*/ 881844 w 881844"/>
                <a:gd name="connsiteY5" fmla="*/ 420562 h 899586"/>
                <a:gd name="connsiteX6" fmla="*/ 440922 w 881844"/>
                <a:gd name="connsiteY6" fmla="*/ 899586 h 899586"/>
                <a:gd name="connsiteX7" fmla="*/ 0 w 881844"/>
                <a:gd name="connsiteY7" fmla="*/ 420562 h 899586"/>
                <a:gd name="connsiteX0" fmla="*/ 0 w 805644"/>
                <a:gd name="connsiteY0" fmla="*/ 471362 h 899586"/>
                <a:gd name="connsiteX1" fmla="*/ 309360 w 805644"/>
                <a:gd name="connsiteY1" fmla="*/ 611062 h 899586"/>
                <a:gd name="connsiteX2" fmla="*/ 309360 w 805644"/>
                <a:gd name="connsiteY2" fmla="*/ 0 h 899586"/>
                <a:gd name="connsiteX3" fmla="*/ 432784 w 805644"/>
                <a:gd name="connsiteY3" fmla="*/ 25400 h 899586"/>
                <a:gd name="connsiteX4" fmla="*/ 394684 w 805644"/>
                <a:gd name="connsiteY4" fmla="*/ 611062 h 899586"/>
                <a:gd name="connsiteX5" fmla="*/ 805644 w 805644"/>
                <a:gd name="connsiteY5" fmla="*/ 420562 h 899586"/>
                <a:gd name="connsiteX6" fmla="*/ 364722 w 805644"/>
                <a:gd name="connsiteY6" fmla="*/ 899586 h 899586"/>
                <a:gd name="connsiteX7" fmla="*/ 0 w 805644"/>
                <a:gd name="connsiteY7" fmla="*/ 471362 h 899586"/>
                <a:gd name="connsiteX0" fmla="*/ 0 w 729444"/>
                <a:gd name="connsiteY0" fmla="*/ 471362 h 899586"/>
                <a:gd name="connsiteX1" fmla="*/ 309360 w 729444"/>
                <a:gd name="connsiteY1" fmla="*/ 611062 h 899586"/>
                <a:gd name="connsiteX2" fmla="*/ 309360 w 729444"/>
                <a:gd name="connsiteY2" fmla="*/ 0 h 899586"/>
                <a:gd name="connsiteX3" fmla="*/ 432784 w 729444"/>
                <a:gd name="connsiteY3" fmla="*/ 25400 h 899586"/>
                <a:gd name="connsiteX4" fmla="*/ 394684 w 729444"/>
                <a:gd name="connsiteY4" fmla="*/ 611062 h 899586"/>
                <a:gd name="connsiteX5" fmla="*/ 729444 w 729444"/>
                <a:gd name="connsiteY5" fmla="*/ 433262 h 899586"/>
                <a:gd name="connsiteX6" fmla="*/ 364722 w 729444"/>
                <a:gd name="connsiteY6" fmla="*/ 899586 h 899586"/>
                <a:gd name="connsiteX7" fmla="*/ 0 w 729444"/>
                <a:gd name="connsiteY7" fmla="*/ 471362 h 899586"/>
                <a:gd name="connsiteX0" fmla="*/ 0 w 729444"/>
                <a:gd name="connsiteY0" fmla="*/ 471362 h 899586"/>
                <a:gd name="connsiteX1" fmla="*/ 309360 w 729444"/>
                <a:gd name="connsiteY1" fmla="*/ 611062 h 899586"/>
                <a:gd name="connsiteX2" fmla="*/ 309360 w 729444"/>
                <a:gd name="connsiteY2" fmla="*/ 0 h 899586"/>
                <a:gd name="connsiteX3" fmla="*/ 432784 w 729444"/>
                <a:gd name="connsiteY3" fmla="*/ 25400 h 899586"/>
                <a:gd name="connsiteX4" fmla="*/ 445484 w 729444"/>
                <a:gd name="connsiteY4" fmla="*/ 611062 h 899586"/>
                <a:gd name="connsiteX5" fmla="*/ 729444 w 729444"/>
                <a:gd name="connsiteY5" fmla="*/ 433262 h 899586"/>
                <a:gd name="connsiteX6" fmla="*/ 364722 w 729444"/>
                <a:gd name="connsiteY6" fmla="*/ 899586 h 899586"/>
                <a:gd name="connsiteX7" fmla="*/ 0 w 729444"/>
                <a:gd name="connsiteY7" fmla="*/ 471362 h 899586"/>
                <a:gd name="connsiteX0" fmla="*/ 0 w 729444"/>
                <a:gd name="connsiteY0" fmla="*/ 445962 h 874186"/>
                <a:gd name="connsiteX1" fmla="*/ 309360 w 729444"/>
                <a:gd name="connsiteY1" fmla="*/ 585662 h 874186"/>
                <a:gd name="connsiteX2" fmla="*/ 309360 w 729444"/>
                <a:gd name="connsiteY2" fmla="*/ 12700 h 874186"/>
                <a:gd name="connsiteX3" fmla="*/ 432784 w 729444"/>
                <a:gd name="connsiteY3" fmla="*/ 0 h 874186"/>
                <a:gd name="connsiteX4" fmla="*/ 445484 w 729444"/>
                <a:gd name="connsiteY4" fmla="*/ 585662 h 874186"/>
                <a:gd name="connsiteX5" fmla="*/ 729444 w 729444"/>
                <a:gd name="connsiteY5" fmla="*/ 407862 h 874186"/>
                <a:gd name="connsiteX6" fmla="*/ 364722 w 729444"/>
                <a:gd name="connsiteY6" fmla="*/ 874186 h 874186"/>
                <a:gd name="connsiteX7" fmla="*/ 0 w 729444"/>
                <a:gd name="connsiteY7" fmla="*/ 445962 h 874186"/>
                <a:gd name="connsiteX0" fmla="*/ 0 w 729444"/>
                <a:gd name="connsiteY0" fmla="*/ 484062 h 912286"/>
                <a:gd name="connsiteX1" fmla="*/ 309360 w 729444"/>
                <a:gd name="connsiteY1" fmla="*/ 623762 h 912286"/>
                <a:gd name="connsiteX2" fmla="*/ 296660 w 729444"/>
                <a:gd name="connsiteY2" fmla="*/ 0 h 912286"/>
                <a:gd name="connsiteX3" fmla="*/ 432784 w 729444"/>
                <a:gd name="connsiteY3" fmla="*/ 38100 h 912286"/>
                <a:gd name="connsiteX4" fmla="*/ 445484 w 729444"/>
                <a:gd name="connsiteY4" fmla="*/ 623762 h 912286"/>
                <a:gd name="connsiteX5" fmla="*/ 729444 w 729444"/>
                <a:gd name="connsiteY5" fmla="*/ 445962 h 912286"/>
                <a:gd name="connsiteX6" fmla="*/ 364722 w 729444"/>
                <a:gd name="connsiteY6" fmla="*/ 912286 h 912286"/>
                <a:gd name="connsiteX7" fmla="*/ 0 w 729444"/>
                <a:gd name="connsiteY7" fmla="*/ 484062 h 912286"/>
                <a:gd name="connsiteX0" fmla="*/ 0 w 729444"/>
                <a:gd name="connsiteY0" fmla="*/ 445962 h 874186"/>
                <a:gd name="connsiteX1" fmla="*/ 309360 w 729444"/>
                <a:gd name="connsiteY1" fmla="*/ 585662 h 874186"/>
                <a:gd name="connsiteX2" fmla="*/ 283960 w 729444"/>
                <a:gd name="connsiteY2" fmla="*/ 0 h 874186"/>
                <a:gd name="connsiteX3" fmla="*/ 432784 w 729444"/>
                <a:gd name="connsiteY3" fmla="*/ 0 h 874186"/>
                <a:gd name="connsiteX4" fmla="*/ 445484 w 729444"/>
                <a:gd name="connsiteY4" fmla="*/ 585662 h 874186"/>
                <a:gd name="connsiteX5" fmla="*/ 729444 w 729444"/>
                <a:gd name="connsiteY5" fmla="*/ 407862 h 874186"/>
                <a:gd name="connsiteX6" fmla="*/ 364722 w 729444"/>
                <a:gd name="connsiteY6" fmla="*/ 874186 h 874186"/>
                <a:gd name="connsiteX7" fmla="*/ 0 w 729444"/>
                <a:gd name="connsiteY7" fmla="*/ 445962 h 874186"/>
                <a:gd name="connsiteX0" fmla="*/ 0 w 729444"/>
                <a:gd name="connsiteY0" fmla="*/ 445962 h 874186"/>
                <a:gd name="connsiteX1" fmla="*/ 309360 w 729444"/>
                <a:gd name="connsiteY1" fmla="*/ 585662 h 874186"/>
                <a:gd name="connsiteX2" fmla="*/ 322060 w 729444"/>
                <a:gd name="connsiteY2" fmla="*/ 0 h 874186"/>
                <a:gd name="connsiteX3" fmla="*/ 432784 w 729444"/>
                <a:gd name="connsiteY3" fmla="*/ 0 h 874186"/>
                <a:gd name="connsiteX4" fmla="*/ 445484 w 729444"/>
                <a:gd name="connsiteY4" fmla="*/ 585662 h 874186"/>
                <a:gd name="connsiteX5" fmla="*/ 729444 w 729444"/>
                <a:gd name="connsiteY5" fmla="*/ 407862 h 874186"/>
                <a:gd name="connsiteX6" fmla="*/ 364722 w 729444"/>
                <a:gd name="connsiteY6" fmla="*/ 874186 h 874186"/>
                <a:gd name="connsiteX7" fmla="*/ 0 w 729444"/>
                <a:gd name="connsiteY7" fmla="*/ 445962 h 874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9444" h="874186">
                  <a:moveTo>
                    <a:pt x="0" y="445962"/>
                  </a:moveTo>
                  <a:lnTo>
                    <a:pt x="309360" y="585662"/>
                  </a:lnTo>
                  <a:lnTo>
                    <a:pt x="322060" y="0"/>
                  </a:lnTo>
                  <a:lnTo>
                    <a:pt x="432784" y="0"/>
                  </a:lnTo>
                  <a:lnTo>
                    <a:pt x="445484" y="585662"/>
                  </a:lnTo>
                  <a:lnTo>
                    <a:pt x="729444" y="407862"/>
                  </a:lnTo>
                  <a:lnTo>
                    <a:pt x="364722" y="874186"/>
                  </a:lnTo>
                  <a:lnTo>
                    <a:pt x="0" y="445962"/>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userDrawn="1"/>
        </p:nvSpPr>
        <p:spPr>
          <a:xfrm>
            <a:off x="11157071" y="377634"/>
            <a:ext cx="1059756" cy="400110"/>
          </a:xfrm>
          <a:prstGeom prst="rect">
            <a:avLst/>
          </a:prstGeom>
          <a:noFill/>
        </p:spPr>
        <p:txBody>
          <a:bodyPr wrap="square" rtlCol="0">
            <a:spAutoFit/>
          </a:bodyPr>
          <a:lstStyle/>
          <a:p>
            <a:r>
              <a:rPr lang="en-US" altLang="zh-CN" sz="2000" dirty="0" smtClean="0">
                <a:solidFill>
                  <a:schemeClr val="bg1"/>
                </a:solidFill>
              </a:rPr>
              <a:t>End</a:t>
            </a:r>
            <a:endParaRPr lang="zh-CN" altLang="en-US" sz="2000" dirty="0">
              <a:solidFill>
                <a:schemeClr val="bg1"/>
              </a:solidFill>
            </a:endParaRPr>
          </a:p>
        </p:txBody>
      </p:sp>
    </p:spTree>
    <p:extLst>
      <p:ext uri="{BB962C8B-B14F-4D97-AF65-F5344CB8AC3E}">
        <p14:creationId xmlns:p14="http://schemas.microsoft.com/office/powerpoint/2010/main" val="2535749738"/>
      </p:ext>
    </p:extLst>
  </p:cSld>
  <p:clrMapOvr>
    <a:masterClrMapping/>
  </p:clrMapOvr>
  <p:transition spd="slow" advTm="10000">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6560" y="224704"/>
            <a:ext cx="10800000" cy="540000"/>
          </a:xfrm>
          <a:prstGeom prst="rect">
            <a:avLst/>
          </a:prstGeom>
        </p:spPr>
        <p:txBody>
          <a:bodyPr/>
          <a:lstStyle>
            <a:lvl1pPr>
              <a:defRPr sz="3200">
                <a:solidFill>
                  <a:schemeClr val="bg1"/>
                </a:solidFill>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335360" y="908720"/>
            <a:ext cx="10515600" cy="435133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193E1FA-F88D-43EE-BF90-55E13BF36F31}" type="datetimeFigureOut">
              <a:rPr lang="zh-CN" altLang="en-US" smtClean="0"/>
              <a:pPr/>
              <a:t>2016/10/28</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C6702BBE-673A-4D7D-9D21-F79933F268D7}" type="slidenum">
              <a:rPr lang="zh-CN" altLang="en-US" smtClean="0"/>
              <a:pPr/>
              <a:t>‹#›</a:t>
            </a:fld>
            <a:endParaRPr lang="zh-CN" altLang="en-US"/>
          </a:p>
        </p:txBody>
      </p:sp>
    </p:spTree>
    <p:extLst>
      <p:ext uri="{BB962C8B-B14F-4D97-AF65-F5344CB8AC3E}">
        <p14:creationId xmlns:p14="http://schemas.microsoft.com/office/powerpoint/2010/main" val="2293741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8193E1FA-F88D-43EE-BF90-55E13BF36F31}" type="datetimeFigureOut">
              <a:rPr lang="zh-CN" altLang="en-US" smtClean="0"/>
              <a:pPr/>
              <a:t>2016/10/28</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C6702BBE-673A-4D7D-9D21-F79933F268D7}" type="slidenum">
              <a:rPr lang="zh-CN" altLang="en-US" smtClean="0"/>
              <a:pPr/>
              <a:t>‹#›</a:t>
            </a:fld>
            <a:endParaRPr lang="zh-CN" altLang="en-US"/>
          </a:p>
        </p:txBody>
      </p:sp>
    </p:spTree>
    <p:extLst>
      <p:ext uri="{BB962C8B-B14F-4D97-AF65-F5344CB8AC3E}">
        <p14:creationId xmlns:p14="http://schemas.microsoft.com/office/powerpoint/2010/main" val="1068774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256273" y="1895214"/>
            <a:ext cx="5112568" cy="687611"/>
          </a:xfrm>
          <a:prstGeom prst="rect">
            <a:avLst/>
          </a:prstGeom>
        </p:spPr>
        <p:txBody>
          <a:bodyPr/>
          <a:lstStyle>
            <a:lvl1pPr>
              <a:defRPr sz="3200">
                <a:solidFill>
                  <a:schemeClr val="bg1"/>
                </a:solidFill>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8193E1FA-F88D-43EE-BF90-55E13BF36F31}" type="datetimeFigureOut">
              <a:rPr lang="zh-CN" altLang="en-US" smtClean="0"/>
              <a:pPr/>
              <a:t>2016/10/28</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C6702BBE-673A-4D7D-9D21-F79933F268D7}" type="slidenum">
              <a:rPr lang="zh-CN" altLang="en-US" smtClean="0"/>
              <a:pPr/>
              <a:t>‹#›</a:t>
            </a:fld>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83832" y="3068960"/>
            <a:ext cx="2457450" cy="2457450"/>
          </a:xfrm>
          <a:prstGeom prst="rect">
            <a:avLst/>
          </a:prstGeom>
        </p:spPr>
      </p:pic>
    </p:spTree>
    <p:extLst>
      <p:ext uri="{BB962C8B-B14F-4D97-AF65-F5344CB8AC3E}">
        <p14:creationId xmlns:p14="http://schemas.microsoft.com/office/powerpoint/2010/main" val="1178111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白底">
    <p:spTree>
      <p:nvGrpSpPr>
        <p:cNvPr id="1" name=""/>
        <p:cNvGrpSpPr/>
        <p:nvPr/>
      </p:nvGrpSpPr>
      <p:grpSpPr>
        <a:xfrm>
          <a:off x="0" y="0"/>
          <a:ext cx="0" cy="0"/>
          <a:chOff x="0" y="0"/>
          <a:chExt cx="0" cy="0"/>
        </a:xfrm>
      </p:grpSpPr>
      <p:sp>
        <p:nvSpPr>
          <p:cNvPr id="3" name="矩形 2"/>
          <p:cNvSpPr/>
          <p:nvPr userDrawn="1"/>
        </p:nvSpPr>
        <p:spPr>
          <a:xfrm>
            <a:off x="12672" y="720080"/>
            <a:ext cx="12160800" cy="612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332928" y="260648"/>
            <a:ext cx="5979096" cy="543595"/>
          </a:xfrm>
          <a:prstGeom prst="rect">
            <a:avLst/>
          </a:prstGeom>
        </p:spPr>
        <p:txBody>
          <a:bodyPr/>
          <a:lstStyle>
            <a:lvl1pPr>
              <a:defRPr sz="3200">
                <a:solidFill>
                  <a:schemeClr val="bg1"/>
                </a:solidFill>
              </a:defRPr>
            </a:lvl1pPr>
          </a:lstStyle>
          <a:p>
            <a:r>
              <a:rPr lang="zh-CN" altLang="en-US" smtClean="0"/>
              <a:t>单击此处编辑母版标题样式</a:t>
            </a:r>
            <a:endParaRPr lang="zh-CN" altLang="en-US"/>
          </a:p>
        </p:txBody>
      </p:sp>
      <p:sp>
        <p:nvSpPr>
          <p:cNvPr id="4" name="内容占位符 2"/>
          <p:cNvSpPr>
            <a:spLocks noGrp="1"/>
          </p:cNvSpPr>
          <p:nvPr>
            <p:ph idx="1"/>
          </p:nvPr>
        </p:nvSpPr>
        <p:spPr>
          <a:xfrm>
            <a:off x="335360" y="908720"/>
            <a:ext cx="10515600" cy="435133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TextBox 2"/>
          <p:cNvSpPr txBox="1"/>
          <p:nvPr userDrawn="1"/>
        </p:nvSpPr>
        <p:spPr>
          <a:xfrm>
            <a:off x="5393181" y="5975093"/>
            <a:ext cx="6767315" cy="630942"/>
          </a:xfrm>
          <a:prstGeom prst="rect">
            <a:avLst/>
          </a:prstGeom>
          <a:noFill/>
        </p:spPr>
        <p:txBody>
          <a:bodyPr wrap="square">
            <a:spAutoFit/>
          </a:bodyPr>
          <a:lstStyle/>
          <a:p>
            <a:pPr algn="ctr">
              <a:lnSpc>
                <a:spcPts val="2100"/>
              </a:lnSpc>
              <a:defRPr/>
            </a:pPr>
            <a:r>
              <a:rPr lang="zh-CN" altLang="zh-CN" sz="1600" kern="1200" dirty="0" smtClean="0">
                <a:solidFill>
                  <a:schemeClr val="tx1"/>
                </a:solidFill>
                <a:effectLst/>
                <a:latin typeface="Arial" panose="020B0604020202020204" pitchFamily="34" charset="0"/>
                <a:ea typeface="宋体" panose="02010600030101010101" pitchFamily="2" charset="-122"/>
                <a:cs typeface="+mn-cs"/>
              </a:rPr>
              <a:t>厦门云层天咨软件技术有限公司</a:t>
            </a:r>
            <a:r>
              <a:rPr lang="en-US" altLang="zh-CN" sz="1600" kern="1200" dirty="0" smtClean="0">
                <a:solidFill>
                  <a:schemeClr val="tx1"/>
                </a:solidFill>
                <a:effectLst/>
                <a:latin typeface="Arial" panose="020B0604020202020204" pitchFamily="34" charset="0"/>
                <a:ea typeface="宋体" panose="02010600030101010101" pitchFamily="2" charset="-122"/>
                <a:cs typeface="+mn-cs"/>
              </a:rPr>
              <a:t/>
            </a:r>
            <a:br>
              <a:rPr lang="en-US" altLang="zh-CN" sz="1600" kern="1200" dirty="0" smtClean="0">
                <a:solidFill>
                  <a:schemeClr val="tx1"/>
                </a:solidFill>
                <a:effectLst/>
                <a:latin typeface="Arial" panose="020B0604020202020204" pitchFamily="34" charset="0"/>
                <a:ea typeface="宋体" panose="02010600030101010101" pitchFamily="2" charset="-122"/>
                <a:cs typeface="+mn-cs"/>
              </a:rPr>
            </a:br>
            <a:r>
              <a:rPr lang="en-US" altLang="zh-CN" sz="1600" kern="1200" dirty="0" smtClean="0">
                <a:solidFill>
                  <a:schemeClr val="tx1"/>
                </a:solidFill>
                <a:effectLst/>
                <a:latin typeface="Arial" panose="020B0604020202020204" pitchFamily="34" charset="0"/>
                <a:ea typeface="宋体" panose="02010600030101010101" pitchFamily="2" charset="-122"/>
                <a:cs typeface="+mn-cs"/>
              </a:rPr>
              <a:t>Xiamen </a:t>
            </a:r>
            <a:r>
              <a:rPr lang="en-US" altLang="zh-CN" sz="1600" kern="1200" dirty="0" err="1" smtClean="0">
                <a:solidFill>
                  <a:schemeClr val="tx1"/>
                </a:solidFill>
                <a:effectLst/>
                <a:latin typeface="Arial" panose="020B0604020202020204" pitchFamily="34" charset="0"/>
                <a:ea typeface="宋体" panose="02010600030101010101" pitchFamily="2" charset="-122"/>
                <a:cs typeface="+mn-cs"/>
              </a:rPr>
              <a:t>cloudits</a:t>
            </a:r>
            <a:r>
              <a:rPr lang="en-US" altLang="zh-CN" sz="1600" kern="1200" dirty="0" smtClean="0">
                <a:solidFill>
                  <a:schemeClr val="tx1"/>
                </a:solidFill>
                <a:effectLst/>
                <a:latin typeface="Arial" panose="020B0604020202020204" pitchFamily="34" charset="0"/>
                <a:ea typeface="宋体" panose="02010600030101010101" pitchFamily="2" charset="-122"/>
                <a:cs typeface="+mn-cs"/>
              </a:rPr>
              <a:t> Consulting Software Technology Co. Ltd.</a:t>
            </a:r>
            <a:endParaRPr lang="zh-CN" altLang="en-US" sz="1000" dirty="0">
              <a:solidFill>
                <a:schemeClr val="tx1"/>
              </a:solidFill>
              <a:latin typeface="Times New Roman" pitchFamily="18" charset="0"/>
              <a:ea typeface="黑体" pitchFamily="2" charset="-122"/>
              <a:cs typeface="Times New Roman" pitchFamily="18" charset="0"/>
            </a:endParaRPr>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72464" y="5877272"/>
            <a:ext cx="504762" cy="504762"/>
          </a:xfrm>
          <a:prstGeom prst="rect">
            <a:avLst/>
          </a:prstGeom>
        </p:spPr>
      </p:pic>
    </p:spTree>
    <p:extLst>
      <p:ext uri="{BB962C8B-B14F-4D97-AF65-F5344CB8AC3E}">
        <p14:creationId xmlns:p14="http://schemas.microsoft.com/office/powerpoint/2010/main" val="612928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solidFill>
                  <a:schemeClr val="bg1"/>
                </a:solidFill>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382E3D0-2C45-4E42-A381-17FA6C7FC946}" type="datetimeFigureOut">
              <a:rPr lang="zh-CN" altLang="en-US" smtClean="0"/>
              <a:pPr/>
              <a:t>2016/10/28</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34A28D2-9435-4E77-981A-70FD4BA267C5}" type="slidenum">
              <a:rPr lang="zh-CN" altLang="en-US" smtClean="0"/>
              <a:pPr/>
              <a:t>‹#›</a:t>
            </a:fld>
            <a:endParaRPr lang="zh-CN" altLang="en-US"/>
          </a:p>
        </p:txBody>
      </p:sp>
    </p:spTree>
    <p:extLst>
      <p:ext uri="{BB962C8B-B14F-4D97-AF65-F5344CB8AC3E}">
        <p14:creationId xmlns:p14="http://schemas.microsoft.com/office/powerpoint/2010/main" val="3948732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5360" y="244476"/>
            <a:ext cx="10800000" cy="540000"/>
          </a:xfrm>
          <a:prstGeom prst="rect">
            <a:avLst/>
          </a:prstGeom>
        </p:spPr>
        <p:txBody>
          <a:bodyPr/>
          <a:lstStyle>
            <a:lvl1pPr>
              <a:defRPr sz="3200">
                <a:solidFill>
                  <a:schemeClr val="bg1"/>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35360" y="1124744"/>
            <a:ext cx="10515600" cy="435133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A382E3D0-2C45-4E42-A381-17FA6C7FC946}" type="datetimeFigureOut">
              <a:rPr lang="zh-CN" altLang="en-US" smtClean="0"/>
              <a:pPr/>
              <a:t>2016/10/28</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134A28D2-9435-4E77-981A-70FD4BA267C5}" type="slidenum">
              <a:rPr lang="zh-CN" altLang="en-US" smtClean="0"/>
              <a:pPr/>
              <a:t>‹#›</a:t>
            </a:fld>
            <a:endParaRPr lang="zh-CN" altLang="en-US"/>
          </a:p>
        </p:txBody>
      </p:sp>
    </p:spTree>
    <p:extLst>
      <p:ext uri="{BB962C8B-B14F-4D97-AF65-F5344CB8AC3E}">
        <p14:creationId xmlns:p14="http://schemas.microsoft.com/office/powerpoint/2010/main" val="469082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solidFill>
                  <a:schemeClr val="bg1"/>
                </a:solidFill>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fld id="{A382E3D0-2C45-4E42-A381-17FA6C7FC946}" type="datetimeFigureOut">
              <a:rPr lang="zh-CN" altLang="en-US" smtClean="0"/>
              <a:pPr/>
              <a:t>2016/10/28</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134A28D2-9435-4E77-981A-70FD4BA267C5}" type="slidenum">
              <a:rPr lang="zh-CN" altLang="en-US" smtClean="0"/>
              <a:pPr/>
              <a:t>‹#›</a:t>
            </a:fld>
            <a:endParaRPr lang="zh-CN" altLang="en-US"/>
          </a:p>
        </p:txBody>
      </p:sp>
    </p:spTree>
    <p:extLst>
      <p:ext uri="{BB962C8B-B14F-4D97-AF65-F5344CB8AC3E}">
        <p14:creationId xmlns:p14="http://schemas.microsoft.com/office/powerpoint/2010/main" val="704120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332928" y="221109"/>
            <a:ext cx="10515600" cy="615603"/>
          </a:xfrm>
          <a:prstGeom prst="rect">
            <a:avLst/>
          </a:prstGeom>
        </p:spPr>
        <p:txBody>
          <a:bodyPr/>
          <a:lstStyle>
            <a:lvl1pPr>
              <a:defRPr sz="3200">
                <a:solidFill>
                  <a:schemeClr val="bg1"/>
                </a:solidFill>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A382E3D0-2C45-4E42-A381-17FA6C7FC946}" type="datetimeFigureOut">
              <a:rPr lang="zh-CN" altLang="en-US" smtClean="0"/>
              <a:pPr/>
              <a:t>2016/10/28</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134A28D2-9435-4E77-981A-70FD4BA267C5}" type="slidenum">
              <a:rPr lang="zh-CN" altLang="en-US" smtClean="0"/>
              <a:pPr/>
              <a:t>‹#›</a:t>
            </a:fld>
            <a:endParaRPr lang="zh-CN" altLang="en-US"/>
          </a:p>
        </p:txBody>
      </p:sp>
    </p:spTree>
    <p:extLst>
      <p:ext uri="{BB962C8B-B14F-4D97-AF65-F5344CB8AC3E}">
        <p14:creationId xmlns:p14="http://schemas.microsoft.com/office/powerpoint/2010/main" val="1041985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8.xml"/><Relationship Id="rId7" Type="http://schemas.openxmlformats.org/officeDocument/2006/relationships/image" Target="../media/image5.jpe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3.jpe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image" Target="../media/image6.jpe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t="-3000" b="-3000"/>
          </a:stretch>
        </a:blipFill>
        <a:effectLst/>
      </p:bgPr>
    </p:bg>
    <p:spTree>
      <p:nvGrpSpPr>
        <p:cNvPr id="1" name=""/>
        <p:cNvGrpSpPr/>
        <p:nvPr/>
      </p:nvGrpSpPr>
      <p:grpSpPr>
        <a:xfrm>
          <a:off x="0" y="0"/>
          <a:ext cx="0" cy="0"/>
          <a:chOff x="0" y="0"/>
          <a:chExt cx="0" cy="0"/>
        </a:xfrm>
      </p:grpSpPr>
      <p:sp>
        <p:nvSpPr>
          <p:cNvPr id="7" name="TextBox 2"/>
          <p:cNvSpPr txBox="1"/>
          <p:nvPr/>
        </p:nvSpPr>
        <p:spPr>
          <a:xfrm>
            <a:off x="5393181" y="5975093"/>
            <a:ext cx="6767315" cy="630942"/>
          </a:xfrm>
          <a:prstGeom prst="rect">
            <a:avLst/>
          </a:prstGeom>
          <a:noFill/>
        </p:spPr>
        <p:txBody>
          <a:bodyPr wrap="square">
            <a:spAutoFit/>
          </a:bodyPr>
          <a:lstStyle/>
          <a:p>
            <a:pPr algn="ctr">
              <a:lnSpc>
                <a:spcPts val="2100"/>
              </a:lnSpc>
              <a:defRPr/>
            </a:pPr>
            <a:r>
              <a:rPr lang="zh-CN" altLang="zh-CN" sz="1600" kern="1200" dirty="0" smtClean="0">
                <a:solidFill>
                  <a:schemeClr val="bg1"/>
                </a:solidFill>
                <a:effectLst/>
                <a:latin typeface="Arial" panose="020B0604020202020204" pitchFamily="34" charset="0"/>
                <a:ea typeface="宋体" panose="02010600030101010101" pitchFamily="2" charset="-122"/>
                <a:cs typeface="+mn-cs"/>
              </a:rPr>
              <a:t>厦门云层天咨软件技术有限公司</a:t>
            </a:r>
            <a:r>
              <a:rPr lang="en-US" altLang="zh-CN" sz="1600" kern="1200" dirty="0" smtClean="0">
                <a:solidFill>
                  <a:schemeClr val="bg1"/>
                </a:solidFill>
                <a:effectLst/>
                <a:latin typeface="Arial" panose="020B0604020202020204" pitchFamily="34" charset="0"/>
                <a:ea typeface="宋体" panose="02010600030101010101" pitchFamily="2" charset="-122"/>
                <a:cs typeface="+mn-cs"/>
              </a:rPr>
              <a:t/>
            </a:r>
            <a:br>
              <a:rPr lang="en-US" altLang="zh-CN" sz="1600" kern="1200" dirty="0" smtClean="0">
                <a:solidFill>
                  <a:schemeClr val="bg1"/>
                </a:solidFill>
                <a:effectLst/>
                <a:latin typeface="Arial" panose="020B0604020202020204" pitchFamily="34" charset="0"/>
                <a:ea typeface="宋体" panose="02010600030101010101" pitchFamily="2" charset="-122"/>
                <a:cs typeface="+mn-cs"/>
              </a:rPr>
            </a:br>
            <a:r>
              <a:rPr lang="en-US" altLang="zh-CN" sz="1600" kern="1200" dirty="0" smtClean="0">
                <a:solidFill>
                  <a:schemeClr val="bg1"/>
                </a:solidFill>
                <a:effectLst/>
                <a:latin typeface="Arial" panose="020B0604020202020204" pitchFamily="34" charset="0"/>
                <a:ea typeface="宋体" panose="02010600030101010101" pitchFamily="2" charset="-122"/>
                <a:cs typeface="+mn-cs"/>
              </a:rPr>
              <a:t>Xiamen </a:t>
            </a:r>
            <a:r>
              <a:rPr lang="en-US" altLang="zh-CN" sz="1600" kern="1200" dirty="0" err="1" smtClean="0">
                <a:solidFill>
                  <a:schemeClr val="bg1"/>
                </a:solidFill>
                <a:effectLst/>
                <a:latin typeface="Arial" panose="020B0604020202020204" pitchFamily="34" charset="0"/>
                <a:ea typeface="宋体" panose="02010600030101010101" pitchFamily="2" charset="-122"/>
                <a:cs typeface="+mn-cs"/>
              </a:rPr>
              <a:t>cloudits</a:t>
            </a:r>
            <a:r>
              <a:rPr lang="en-US" altLang="zh-CN" sz="1600" kern="1200" dirty="0" smtClean="0">
                <a:solidFill>
                  <a:schemeClr val="bg1"/>
                </a:solidFill>
                <a:effectLst/>
                <a:latin typeface="Arial" panose="020B0604020202020204" pitchFamily="34" charset="0"/>
                <a:ea typeface="宋体" panose="02010600030101010101" pitchFamily="2" charset="-122"/>
                <a:cs typeface="+mn-cs"/>
              </a:rPr>
              <a:t> Consulting Software Technology Co. Ltd.</a:t>
            </a:r>
            <a:endParaRPr lang="zh-CN" altLang="en-US" sz="1000" dirty="0">
              <a:solidFill>
                <a:schemeClr val="bg1"/>
              </a:solidFill>
              <a:latin typeface="Times New Roman" pitchFamily="18" charset="0"/>
              <a:ea typeface="黑体" pitchFamily="2" charset="-122"/>
              <a:cs typeface="Times New Roman" pitchFamily="18" charset="0"/>
            </a:endParaRPr>
          </a:p>
        </p:txBody>
      </p:sp>
      <p:pic>
        <p:nvPicPr>
          <p:cNvPr id="5" name="图片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72464" y="5949280"/>
            <a:ext cx="385590" cy="385590"/>
          </a:xfrm>
          <a:prstGeom prst="rect">
            <a:avLst/>
          </a:prstGeom>
        </p:spPr>
      </p:pic>
    </p:spTree>
    <p:extLst>
      <p:ext uri="{BB962C8B-B14F-4D97-AF65-F5344CB8AC3E}">
        <p14:creationId xmlns:p14="http://schemas.microsoft.com/office/powerpoint/2010/main" val="2137298391"/>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8" r:id="rId4"/>
    <p:sldLayoutId id="214748404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t="-3000" b="-3000"/>
          </a:stretch>
        </a:blipFill>
        <a:effectLst/>
      </p:bgPr>
    </p:bg>
    <p:spTree>
      <p:nvGrpSpPr>
        <p:cNvPr id="1" name=""/>
        <p:cNvGrpSpPr/>
        <p:nvPr/>
      </p:nvGrpSpPr>
      <p:grpSpPr>
        <a:xfrm>
          <a:off x="0" y="0"/>
          <a:ext cx="0" cy="0"/>
          <a:chOff x="0" y="0"/>
          <a:chExt cx="0" cy="0"/>
        </a:xfrm>
      </p:grpSpPr>
      <p:sp>
        <p:nvSpPr>
          <p:cNvPr id="7" name="TextBox 2"/>
          <p:cNvSpPr txBox="1"/>
          <p:nvPr/>
        </p:nvSpPr>
        <p:spPr>
          <a:xfrm>
            <a:off x="5393181" y="5975093"/>
            <a:ext cx="6767315" cy="630942"/>
          </a:xfrm>
          <a:prstGeom prst="rect">
            <a:avLst/>
          </a:prstGeom>
          <a:noFill/>
        </p:spPr>
        <p:txBody>
          <a:bodyPr wrap="square">
            <a:spAutoFit/>
          </a:bodyPr>
          <a:lstStyle/>
          <a:p>
            <a:pPr algn="ctr">
              <a:lnSpc>
                <a:spcPts val="2100"/>
              </a:lnSpc>
              <a:defRPr/>
            </a:pPr>
            <a:r>
              <a:rPr lang="zh-CN" altLang="zh-CN" sz="1600" kern="1200" dirty="0" smtClean="0">
                <a:solidFill>
                  <a:schemeClr val="bg1"/>
                </a:solidFill>
                <a:effectLst/>
                <a:latin typeface="Arial" panose="020B0604020202020204" pitchFamily="34" charset="0"/>
                <a:ea typeface="宋体" panose="02010600030101010101" pitchFamily="2" charset="-122"/>
                <a:cs typeface="+mn-cs"/>
              </a:rPr>
              <a:t>厦门云层天咨软件技术有限公司</a:t>
            </a:r>
            <a:r>
              <a:rPr lang="en-US" altLang="zh-CN" sz="1600" kern="1200" dirty="0" smtClean="0">
                <a:solidFill>
                  <a:schemeClr val="bg1"/>
                </a:solidFill>
                <a:effectLst/>
                <a:latin typeface="Arial" panose="020B0604020202020204" pitchFamily="34" charset="0"/>
                <a:ea typeface="宋体" panose="02010600030101010101" pitchFamily="2" charset="-122"/>
                <a:cs typeface="+mn-cs"/>
              </a:rPr>
              <a:t/>
            </a:r>
            <a:br>
              <a:rPr lang="en-US" altLang="zh-CN" sz="1600" kern="1200" dirty="0" smtClean="0">
                <a:solidFill>
                  <a:schemeClr val="bg1"/>
                </a:solidFill>
                <a:effectLst/>
                <a:latin typeface="Arial" panose="020B0604020202020204" pitchFamily="34" charset="0"/>
                <a:ea typeface="宋体" panose="02010600030101010101" pitchFamily="2" charset="-122"/>
                <a:cs typeface="+mn-cs"/>
              </a:rPr>
            </a:br>
            <a:r>
              <a:rPr lang="en-US" altLang="zh-CN" sz="1600" kern="1200" dirty="0" smtClean="0">
                <a:solidFill>
                  <a:schemeClr val="bg1"/>
                </a:solidFill>
                <a:effectLst/>
                <a:latin typeface="Arial" panose="020B0604020202020204" pitchFamily="34" charset="0"/>
                <a:ea typeface="宋体" panose="02010600030101010101" pitchFamily="2" charset="-122"/>
                <a:cs typeface="+mn-cs"/>
              </a:rPr>
              <a:t>Xiamen </a:t>
            </a:r>
            <a:r>
              <a:rPr lang="en-US" altLang="zh-CN" sz="1600" kern="1200" dirty="0" err="1" smtClean="0">
                <a:solidFill>
                  <a:schemeClr val="bg1"/>
                </a:solidFill>
                <a:effectLst/>
                <a:latin typeface="Arial" panose="020B0604020202020204" pitchFamily="34" charset="0"/>
                <a:ea typeface="宋体" panose="02010600030101010101" pitchFamily="2" charset="-122"/>
                <a:cs typeface="+mn-cs"/>
              </a:rPr>
              <a:t>cloudits</a:t>
            </a:r>
            <a:r>
              <a:rPr lang="en-US" altLang="zh-CN" sz="1600" kern="1200" dirty="0" smtClean="0">
                <a:solidFill>
                  <a:schemeClr val="bg1"/>
                </a:solidFill>
                <a:effectLst/>
                <a:latin typeface="Arial" panose="020B0604020202020204" pitchFamily="34" charset="0"/>
                <a:ea typeface="宋体" panose="02010600030101010101" pitchFamily="2" charset="-122"/>
                <a:cs typeface="+mn-cs"/>
              </a:rPr>
              <a:t> Consulting Software Technology Co. Ltd.</a:t>
            </a:r>
            <a:endParaRPr lang="zh-CN" altLang="en-US" sz="1000" dirty="0">
              <a:solidFill>
                <a:schemeClr val="bg1"/>
              </a:solidFill>
              <a:latin typeface="Times New Roman" pitchFamily="18" charset="0"/>
              <a:ea typeface="黑体" pitchFamily="2" charset="-122"/>
              <a:cs typeface="Times New Roman" pitchFamily="18" charset="0"/>
            </a:endParaRPr>
          </a:p>
        </p:txBody>
      </p:sp>
      <p:pic>
        <p:nvPicPr>
          <p:cNvPr id="5" name="图片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72464" y="5949280"/>
            <a:ext cx="385590" cy="385590"/>
          </a:xfrm>
          <a:prstGeom prst="rect">
            <a:avLst/>
          </a:prstGeom>
        </p:spPr>
      </p:pic>
      <p:pic>
        <p:nvPicPr>
          <p:cNvPr id="3" name="图片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991110">
            <a:off x="3457779" y="3527083"/>
            <a:ext cx="2907517" cy="2907517"/>
          </a:xfrm>
          <a:prstGeom prst="rect">
            <a:avLst/>
          </a:prstGeom>
        </p:spPr>
      </p:pic>
    </p:spTree>
    <p:extLst>
      <p:ext uri="{BB962C8B-B14F-4D97-AF65-F5344CB8AC3E}">
        <p14:creationId xmlns:p14="http://schemas.microsoft.com/office/powerpoint/2010/main" val="2277074626"/>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6" r:id="rId4"/>
    <p:sldLayoutId id="214748402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t="-3000" b="-3000"/>
          </a:stretch>
        </a:blipFill>
        <a:effectLst/>
      </p:bgPr>
    </p:bg>
    <p:spTree>
      <p:nvGrpSpPr>
        <p:cNvPr id="1" name=""/>
        <p:cNvGrpSpPr/>
        <p:nvPr/>
      </p:nvGrpSpPr>
      <p:grpSpPr>
        <a:xfrm>
          <a:off x="0" y="0"/>
          <a:ext cx="0" cy="0"/>
          <a:chOff x="0" y="0"/>
          <a:chExt cx="0" cy="0"/>
        </a:xfrm>
      </p:grpSpPr>
      <p:sp>
        <p:nvSpPr>
          <p:cNvPr id="10" name="TextBox 2"/>
          <p:cNvSpPr txBox="1"/>
          <p:nvPr/>
        </p:nvSpPr>
        <p:spPr>
          <a:xfrm>
            <a:off x="5393181" y="5975093"/>
            <a:ext cx="6767315" cy="630942"/>
          </a:xfrm>
          <a:prstGeom prst="rect">
            <a:avLst/>
          </a:prstGeom>
          <a:noFill/>
        </p:spPr>
        <p:txBody>
          <a:bodyPr wrap="square">
            <a:spAutoFit/>
          </a:bodyPr>
          <a:lstStyle/>
          <a:p>
            <a:pPr algn="ctr">
              <a:lnSpc>
                <a:spcPts val="2100"/>
              </a:lnSpc>
              <a:defRPr/>
            </a:pPr>
            <a:r>
              <a:rPr lang="zh-CN" altLang="zh-CN" sz="1600" kern="1200" dirty="0" smtClean="0">
                <a:solidFill>
                  <a:schemeClr val="bg1"/>
                </a:solidFill>
                <a:effectLst/>
                <a:latin typeface="Arial" panose="020B0604020202020204" pitchFamily="34" charset="0"/>
                <a:ea typeface="宋体" panose="02010600030101010101" pitchFamily="2" charset="-122"/>
                <a:cs typeface="+mn-cs"/>
              </a:rPr>
              <a:t>厦门云层天咨软件技术有限公司</a:t>
            </a:r>
            <a:r>
              <a:rPr lang="en-US" altLang="zh-CN" sz="1600" kern="1200" dirty="0" smtClean="0">
                <a:solidFill>
                  <a:schemeClr val="bg1"/>
                </a:solidFill>
                <a:effectLst/>
                <a:latin typeface="Arial" panose="020B0604020202020204" pitchFamily="34" charset="0"/>
                <a:ea typeface="宋体" panose="02010600030101010101" pitchFamily="2" charset="-122"/>
                <a:cs typeface="+mn-cs"/>
              </a:rPr>
              <a:t/>
            </a:r>
            <a:br>
              <a:rPr lang="en-US" altLang="zh-CN" sz="1600" kern="1200" dirty="0" smtClean="0">
                <a:solidFill>
                  <a:schemeClr val="bg1"/>
                </a:solidFill>
                <a:effectLst/>
                <a:latin typeface="Arial" panose="020B0604020202020204" pitchFamily="34" charset="0"/>
                <a:ea typeface="宋体" panose="02010600030101010101" pitchFamily="2" charset="-122"/>
                <a:cs typeface="+mn-cs"/>
              </a:rPr>
            </a:br>
            <a:r>
              <a:rPr lang="en-US" altLang="zh-CN" sz="1600" kern="1200" dirty="0" smtClean="0">
                <a:solidFill>
                  <a:schemeClr val="bg1"/>
                </a:solidFill>
                <a:effectLst/>
                <a:latin typeface="Arial" panose="020B0604020202020204" pitchFamily="34" charset="0"/>
                <a:ea typeface="宋体" panose="02010600030101010101" pitchFamily="2" charset="-122"/>
                <a:cs typeface="+mn-cs"/>
              </a:rPr>
              <a:t>Xiamen </a:t>
            </a:r>
            <a:r>
              <a:rPr lang="en-US" altLang="zh-CN" sz="1600" kern="1200" dirty="0" err="1" smtClean="0">
                <a:solidFill>
                  <a:schemeClr val="bg1"/>
                </a:solidFill>
                <a:effectLst/>
                <a:latin typeface="Arial" panose="020B0604020202020204" pitchFamily="34" charset="0"/>
                <a:ea typeface="宋体" panose="02010600030101010101" pitchFamily="2" charset="-122"/>
                <a:cs typeface="+mn-cs"/>
              </a:rPr>
              <a:t>cloudits</a:t>
            </a:r>
            <a:r>
              <a:rPr lang="en-US" altLang="zh-CN" sz="1600" kern="1200" dirty="0" smtClean="0">
                <a:solidFill>
                  <a:schemeClr val="bg1"/>
                </a:solidFill>
                <a:effectLst/>
                <a:latin typeface="Arial" panose="020B0604020202020204" pitchFamily="34" charset="0"/>
                <a:ea typeface="宋体" panose="02010600030101010101" pitchFamily="2" charset="-122"/>
                <a:cs typeface="+mn-cs"/>
              </a:rPr>
              <a:t> Consulting Software Technology Co. Ltd.</a:t>
            </a:r>
            <a:endParaRPr lang="zh-CN" altLang="en-US" sz="1000" dirty="0">
              <a:solidFill>
                <a:schemeClr val="bg1"/>
              </a:solidFill>
              <a:latin typeface="Times New Roman" pitchFamily="18" charset="0"/>
              <a:ea typeface="黑体" pitchFamily="2" charset="-122"/>
              <a:cs typeface="Times New Roman" pitchFamily="18" charset="0"/>
            </a:endParaRPr>
          </a:p>
        </p:txBody>
      </p:sp>
      <p:pic>
        <p:nvPicPr>
          <p:cNvPr id="5" name="图片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72464" y="5949280"/>
            <a:ext cx="385590" cy="385590"/>
          </a:xfrm>
          <a:prstGeom prst="rect">
            <a:avLst/>
          </a:prstGeom>
        </p:spPr>
      </p:pic>
      <p:pic>
        <p:nvPicPr>
          <p:cNvPr id="2" name="图片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978578">
            <a:off x="8838210" y="492414"/>
            <a:ext cx="2138591" cy="2138591"/>
          </a:xfrm>
          <a:prstGeom prst="rect">
            <a:avLst/>
          </a:prstGeom>
        </p:spPr>
      </p:pic>
    </p:spTree>
  </p:cSld>
  <p:clrMap bg1="lt1" tx1="dk1" bg2="lt2" tx2="dk2" accent1="accent1" accent2="accent2" accent3="accent3" accent4="accent4" accent5="accent5" accent6="accent6" hlink="hlink" folHlink="folHlink"/>
  <p:sldLayoutIdLst>
    <p:sldLayoutId id="2147483990" r:id="rId1"/>
    <p:sldLayoutId id="2147483993" r:id="rId2"/>
    <p:sldLayoutId id="2147483992" r:id="rId3"/>
    <p:sldLayoutId id="2147483996" r:id="rId4"/>
    <p:sldLayoutId id="2147484039" r:id="rId5"/>
  </p:sldLayoutIdLst>
  <p:transition spd="slow" advTm="10000">
    <p:fade/>
  </p:transition>
  <p:timing>
    <p:tnLst>
      <p:par>
        <p:cTn id="1" dur="indefinite" restart="never" nodeType="tmRoot"/>
      </p:par>
    </p:tnLst>
  </p:timing>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pitchFamily="2" charset="-122"/>
        </a:defRPr>
      </a:lvl2pPr>
      <a:lvl3pPr algn="ctr" rtl="0" eaLnBrk="1" fontAlgn="base" hangingPunct="1">
        <a:spcBef>
          <a:spcPct val="0"/>
        </a:spcBef>
        <a:spcAft>
          <a:spcPct val="0"/>
        </a:spcAft>
        <a:defRPr sz="4400">
          <a:solidFill>
            <a:schemeClr val="tx1"/>
          </a:solidFill>
          <a:latin typeface="Calibri" pitchFamily="34" charset="0"/>
          <a:ea typeface="宋体" pitchFamily="2" charset="-122"/>
        </a:defRPr>
      </a:lvl3pPr>
      <a:lvl4pPr algn="ctr" rtl="0" eaLnBrk="1" fontAlgn="base" hangingPunct="1">
        <a:spcBef>
          <a:spcPct val="0"/>
        </a:spcBef>
        <a:spcAft>
          <a:spcPct val="0"/>
        </a:spcAft>
        <a:defRPr sz="4400">
          <a:solidFill>
            <a:schemeClr val="tx1"/>
          </a:solidFill>
          <a:latin typeface="Calibri" pitchFamily="34" charset="0"/>
          <a:ea typeface="宋体" pitchFamily="2" charset="-122"/>
        </a:defRPr>
      </a:lvl4pPr>
      <a:lvl5pPr algn="ctr" rtl="0" eaLnBrk="1" fontAlgn="base" hangingPunct="1">
        <a:spcBef>
          <a:spcPct val="0"/>
        </a:spcBef>
        <a:spcAft>
          <a:spcPct val="0"/>
        </a:spcAft>
        <a:defRPr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hyperlink" Target="http://selenium-release.storage.googleapis.com/index.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192.168.1.110:4444/grid/register"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tomcat.apache.org/"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tomcat.apache.org/" TargetMode="External"/><Relationship Id="rId2" Type="http://schemas.openxmlformats.org/officeDocument/2006/relationships/hyperlink" Target="https://jenkins.io/"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sites.google.com/a/chromium.org/chromedriver/downloads"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eveloper.microsoft.com/en-us/microsoft-edge/tools/webdriver/"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2.png"/><Relationship Id="rId4" Type="http://schemas.openxmlformats.org/officeDocument/2006/relationships/image" Target="../media/image21.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0.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9.wmf"/><Relationship Id="rId4" Type="http://schemas.openxmlformats.org/officeDocument/2006/relationships/oleObject" Target="../embeddings/oleObject2.bin"/></Relationships>
</file>

<file path=ppt/slides/_rels/slide9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6.wmf"/><Relationship Id="rId5" Type="http://schemas.openxmlformats.org/officeDocument/2006/relationships/oleObject" Target="../embeddings/oleObject5.bin"/><Relationship Id="rId10" Type="http://schemas.openxmlformats.org/officeDocument/2006/relationships/image" Target="../media/image58.wmf"/><Relationship Id="rId4" Type="http://schemas.openxmlformats.org/officeDocument/2006/relationships/image" Target="../media/image55.wmf"/><Relationship Id="rId9" Type="http://schemas.openxmlformats.org/officeDocument/2006/relationships/oleObject" Target="../embeddings/oleObject7.bin"/></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addons.mozilla.org/en-US/firefox/addon/selenium-ide/"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www.baidu.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a:xfrm>
            <a:off x="2567608" y="1916832"/>
            <a:ext cx="6584143" cy="687611"/>
          </a:xfrm>
        </p:spPr>
        <p:txBody>
          <a:bodyPr/>
          <a:lstStyle/>
          <a:p>
            <a:pPr algn="ctr" eaLnBrk="1" hangingPunct="1"/>
            <a:r>
              <a:rPr lang="en-US" altLang="zh-CN" sz="5000" dirty="0" smtClean="0">
                <a:latin typeface="黑体" panose="02010609060101010101" pitchFamily="49" charset="-122"/>
                <a:ea typeface="黑体" panose="02010609060101010101" pitchFamily="49" charset="-122"/>
              </a:rPr>
              <a:t>WebDriver</a:t>
            </a:r>
            <a:r>
              <a:rPr lang="zh-CN" altLang="en-US" sz="5000" dirty="0" smtClean="0">
                <a:latin typeface="黑体" panose="02010609060101010101" pitchFamily="49" charset="-122"/>
                <a:ea typeface="黑体" panose="02010609060101010101" pitchFamily="49" charset="-122"/>
              </a:rPr>
              <a:t>自动化实战</a:t>
            </a:r>
            <a:endParaRPr lang="en-US" altLang="zh-CN" sz="5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31457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TestNG</a:t>
            </a:r>
            <a:r>
              <a:rPr lang="en-US" altLang="zh-CN" dirty="0" smtClean="0"/>
              <a:t> </a:t>
            </a:r>
            <a:r>
              <a:rPr lang="zh-CN" altLang="en-US" dirty="0" smtClean="0"/>
              <a:t>部分常用校验方式介绍</a:t>
            </a:r>
            <a:endParaRPr lang="en-US" altLang="zh-CN" dirty="0" smtClean="0"/>
          </a:p>
        </p:txBody>
      </p:sp>
      <p:sp>
        <p:nvSpPr>
          <p:cNvPr id="3" name="内容占位符 2"/>
          <p:cNvSpPr>
            <a:spLocks noGrp="1"/>
          </p:cNvSpPr>
          <p:nvPr>
            <p:ph idx="1"/>
          </p:nvPr>
        </p:nvSpPr>
        <p:spPr/>
        <p:txBody>
          <a:bodyPr/>
          <a:lstStyle/>
          <a:p>
            <a:pPr marL="514350" indent="-514350">
              <a:buAutoNum type="arabicPeriod"/>
            </a:pPr>
            <a:r>
              <a:rPr lang="zh-CN" altLang="en-US" b="1" dirty="0" smtClean="0"/>
              <a:t>相等：</a:t>
            </a:r>
            <a:endParaRPr lang="en-US" altLang="zh-CN" b="1" dirty="0" smtClean="0"/>
          </a:p>
          <a:p>
            <a:pPr marL="457200" lvl="1" indent="0">
              <a:buNone/>
            </a:pPr>
            <a:r>
              <a:rPr lang="en-US" altLang="zh-CN" b="1" dirty="0" err="1" smtClean="0"/>
              <a:t>Assert.assertEquals</a:t>
            </a:r>
            <a:r>
              <a:rPr lang="en-US" altLang="zh-CN" b="1" dirty="0" smtClean="0"/>
              <a:t>()</a:t>
            </a:r>
            <a:r>
              <a:rPr lang="en-US" altLang="zh-CN" b="1" dirty="0"/>
              <a:t>;</a:t>
            </a:r>
            <a:endParaRPr lang="en-US" altLang="zh-CN" b="1" dirty="0" smtClean="0"/>
          </a:p>
          <a:p>
            <a:pPr marL="514350" indent="-514350">
              <a:buAutoNum type="arabicPeriod"/>
            </a:pPr>
            <a:r>
              <a:rPr lang="zh-CN" altLang="en-US" b="1" dirty="0" smtClean="0"/>
              <a:t>不等：</a:t>
            </a:r>
            <a:endParaRPr lang="en-US" altLang="zh-CN" b="1" dirty="0" smtClean="0"/>
          </a:p>
          <a:p>
            <a:pPr marL="457200" lvl="1" indent="0">
              <a:buNone/>
            </a:pPr>
            <a:r>
              <a:rPr lang="en-US" altLang="zh-CN" b="1" dirty="0" err="1" smtClean="0"/>
              <a:t>Assert.assertNotEquals</a:t>
            </a:r>
            <a:r>
              <a:rPr lang="en-US" altLang="zh-CN" b="1" dirty="0" smtClean="0"/>
              <a:t>();</a:t>
            </a:r>
          </a:p>
          <a:p>
            <a:pPr marL="514350" indent="-514350">
              <a:buAutoNum type="arabicPeriod"/>
            </a:pPr>
            <a:r>
              <a:rPr lang="zh-CN" altLang="en-US" b="1" dirty="0"/>
              <a:t>不为</a:t>
            </a:r>
            <a:r>
              <a:rPr lang="zh-CN" altLang="en-US" b="1" dirty="0" smtClean="0"/>
              <a:t>空：</a:t>
            </a:r>
            <a:endParaRPr lang="en-US" altLang="zh-CN" b="1" dirty="0" smtClean="0"/>
          </a:p>
          <a:p>
            <a:pPr marL="457200" lvl="1" indent="0">
              <a:buNone/>
            </a:pPr>
            <a:r>
              <a:rPr lang="en-US" altLang="zh-CN" b="1" dirty="0" err="1" smtClean="0"/>
              <a:t>Assert.assertNotNull</a:t>
            </a:r>
            <a:r>
              <a:rPr lang="en-US" altLang="zh-CN" b="1" dirty="0" smtClean="0"/>
              <a:t>();</a:t>
            </a:r>
          </a:p>
          <a:p>
            <a:pPr marL="514350" indent="-514350">
              <a:buAutoNum type="arabicPeriod"/>
            </a:pPr>
            <a:r>
              <a:rPr lang="zh-CN" altLang="en-US" b="1" dirty="0" smtClean="0"/>
              <a:t>为空</a:t>
            </a:r>
            <a:endParaRPr lang="en-US" altLang="zh-CN" b="1" dirty="0" smtClean="0"/>
          </a:p>
          <a:p>
            <a:pPr marL="457200" lvl="1" indent="0">
              <a:buNone/>
            </a:pPr>
            <a:r>
              <a:rPr lang="en-US" altLang="zh-CN" b="1" dirty="0" err="1" smtClean="0"/>
              <a:t>Assert.assertNull</a:t>
            </a:r>
            <a:r>
              <a:rPr lang="en-US" altLang="zh-CN" b="1" dirty="0" smtClean="0"/>
              <a:t>();</a:t>
            </a:r>
          </a:p>
        </p:txBody>
      </p:sp>
    </p:spTree>
    <p:extLst>
      <p:ext uri="{BB962C8B-B14F-4D97-AF65-F5344CB8AC3E}">
        <p14:creationId xmlns:p14="http://schemas.microsoft.com/office/powerpoint/2010/main" val="59223760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bwMode="auto">
          <a:xfrm>
            <a:off x="982663" y="225425"/>
            <a:ext cx="10153650" cy="53975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sz="4000" dirty="0" smtClean="0"/>
              <a:t>Selenium IDE </a:t>
            </a:r>
            <a:r>
              <a:rPr lang="zh-CN" altLang="en-US" sz="4000" dirty="0" smtClean="0"/>
              <a:t>常用操作</a:t>
            </a:r>
          </a:p>
        </p:txBody>
      </p:sp>
      <p:sp>
        <p:nvSpPr>
          <p:cNvPr id="21506" name="内容占位符 2"/>
          <p:cNvSpPr>
            <a:spLocks noGrp="1"/>
          </p:cNvSpPr>
          <p:nvPr>
            <p:ph idx="1"/>
          </p:nvPr>
        </p:nvSpPr>
        <p:spPr bwMode="auto">
          <a:xfrm>
            <a:off x="911225" y="1125538"/>
            <a:ext cx="9939338" cy="4351337"/>
          </a:xfrm>
          <a:noFill/>
          <a:ln>
            <a:miter lim="800000"/>
            <a:headEnd/>
            <a:tailEnd/>
          </a:ln>
        </p:spPr>
        <p:txBody>
          <a:bodyPr vert="horz" wrap="square" lIns="91440" tIns="45720" rIns="91440" bIns="45720" numCol="1" anchor="t" anchorCtr="0" compatLnSpc="1">
            <a:prstTxWarp prst="textNoShape">
              <a:avLst/>
            </a:prstTxWarp>
          </a:bodyPr>
          <a:lstStyle/>
          <a:p>
            <a:pPr marL="0" indent="0">
              <a:buNone/>
            </a:pPr>
            <a:r>
              <a:rPr lang="zh-CN" altLang="en-US" sz="2400" dirty="0"/>
              <a:t>编</a:t>
            </a:r>
            <a:r>
              <a:rPr lang="zh-CN" altLang="en-US" sz="2400" dirty="0" smtClean="0"/>
              <a:t>辑指令</a:t>
            </a:r>
            <a:endParaRPr lang="en-US" altLang="zh-CN" sz="2400" dirty="0" smtClean="0"/>
          </a:p>
          <a:p>
            <a:pPr marL="514350" indent="-514350">
              <a:buAutoNum type="arabicPeriod"/>
            </a:pPr>
            <a:endParaRPr lang="zh-CN" altLang="en-US" sz="2400" dirty="0"/>
          </a:p>
        </p:txBody>
      </p:sp>
      <p:pic>
        <p:nvPicPr>
          <p:cNvPr id="3" name="Picture 2"/>
          <p:cNvPicPr>
            <a:picLocks noChangeAspect="1"/>
          </p:cNvPicPr>
          <p:nvPr/>
        </p:nvPicPr>
        <p:blipFill>
          <a:blip r:embed="rId2"/>
          <a:stretch>
            <a:fillRect/>
          </a:stretch>
        </p:blipFill>
        <p:spPr>
          <a:xfrm>
            <a:off x="3071664" y="908720"/>
            <a:ext cx="4648200" cy="5181600"/>
          </a:xfrm>
          <a:prstGeom prst="rect">
            <a:avLst/>
          </a:prstGeom>
        </p:spPr>
      </p:pic>
    </p:spTree>
    <p:extLst>
      <p:ext uri="{BB962C8B-B14F-4D97-AF65-F5344CB8AC3E}">
        <p14:creationId xmlns:p14="http://schemas.microsoft.com/office/powerpoint/2010/main" val="413078269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bwMode="auto">
          <a:xfrm>
            <a:off x="982663" y="225425"/>
            <a:ext cx="10153650" cy="53975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sz="4000" dirty="0" smtClean="0"/>
              <a:t>Selenium IDE </a:t>
            </a:r>
            <a:r>
              <a:rPr lang="zh-CN" altLang="en-US" sz="4000" dirty="0" smtClean="0"/>
              <a:t>常用操作</a:t>
            </a:r>
          </a:p>
        </p:txBody>
      </p:sp>
      <p:sp>
        <p:nvSpPr>
          <p:cNvPr id="21506" name="内容占位符 2"/>
          <p:cNvSpPr>
            <a:spLocks noGrp="1"/>
          </p:cNvSpPr>
          <p:nvPr>
            <p:ph idx="1"/>
          </p:nvPr>
        </p:nvSpPr>
        <p:spPr bwMode="auto">
          <a:xfrm>
            <a:off x="911225" y="1125538"/>
            <a:ext cx="9939338" cy="4351337"/>
          </a:xfrm>
          <a:noFill/>
          <a:ln>
            <a:miter lim="800000"/>
            <a:headEnd/>
            <a:tailEnd/>
          </a:ln>
        </p:spPr>
        <p:txBody>
          <a:bodyPr vert="horz" wrap="square" lIns="91440" tIns="45720" rIns="91440" bIns="45720" numCol="1" anchor="t" anchorCtr="0" compatLnSpc="1">
            <a:prstTxWarp prst="textNoShape">
              <a:avLst/>
            </a:prstTxWarp>
          </a:bodyPr>
          <a:lstStyle/>
          <a:p>
            <a:pPr marL="0" indent="0">
              <a:buNone/>
            </a:pPr>
            <a:r>
              <a:rPr lang="zh-CN" altLang="en-US" sz="2400" dirty="0" smtClean="0"/>
              <a:t>插入指令</a:t>
            </a:r>
            <a:endParaRPr lang="zh-CN" altLang="en-US" sz="2400" dirty="0"/>
          </a:p>
        </p:txBody>
      </p:sp>
      <p:pic>
        <p:nvPicPr>
          <p:cNvPr id="2" name="Picture 1"/>
          <p:cNvPicPr>
            <a:picLocks noChangeAspect="1"/>
          </p:cNvPicPr>
          <p:nvPr/>
        </p:nvPicPr>
        <p:blipFill>
          <a:blip r:embed="rId2"/>
          <a:stretch>
            <a:fillRect/>
          </a:stretch>
        </p:blipFill>
        <p:spPr>
          <a:xfrm>
            <a:off x="2711624" y="836712"/>
            <a:ext cx="4714875" cy="5295900"/>
          </a:xfrm>
          <a:prstGeom prst="rect">
            <a:avLst/>
          </a:prstGeom>
        </p:spPr>
      </p:pic>
    </p:spTree>
    <p:extLst>
      <p:ext uri="{BB962C8B-B14F-4D97-AF65-F5344CB8AC3E}">
        <p14:creationId xmlns:p14="http://schemas.microsoft.com/office/powerpoint/2010/main" val="12022178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bwMode="auto">
          <a:xfrm>
            <a:off x="982663" y="225425"/>
            <a:ext cx="10153650" cy="53975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sz="4000" dirty="0" smtClean="0"/>
              <a:t>Selenium IDE </a:t>
            </a:r>
            <a:r>
              <a:rPr lang="zh-CN" altLang="en-US" sz="4000" dirty="0" smtClean="0"/>
              <a:t>常用操作</a:t>
            </a:r>
          </a:p>
        </p:txBody>
      </p:sp>
      <p:sp>
        <p:nvSpPr>
          <p:cNvPr id="21506" name="内容占位符 2"/>
          <p:cNvSpPr>
            <a:spLocks noGrp="1"/>
          </p:cNvSpPr>
          <p:nvPr>
            <p:ph idx="1"/>
          </p:nvPr>
        </p:nvSpPr>
        <p:spPr bwMode="auto">
          <a:xfrm>
            <a:off x="911225" y="1125538"/>
            <a:ext cx="9939338" cy="4351337"/>
          </a:xfrm>
          <a:noFill/>
          <a:ln>
            <a:miter lim="800000"/>
            <a:headEnd/>
            <a:tailEnd/>
          </a:ln>
        </p:spPr>
        <p:txBody>
          <a:bodyPr vert="horz" wrap="square" lIns="91440" tIns="45720" rIns="91440" bIns="45720" numCol="1" anchor="t" anchorCtr="0" compatLnSpc="1">
            <a:prstTxWarp prst="textNoShape">
              <a:avLst/>
            </a:prstTxWarp>
          </a:bodyPr>
          <a:lstStyle/>
          <a:p>
            <a:pPr marL="0" indent="0">
              <a:buNone/>
            </a:pPr>
            <a:r>
              <a:rPr lang="zh-CN" altLang="en-US" sz="2400" dirty="0" smtClean="0"/>
              <a:t>插入注解</a:t>
            </a:r>
            <a:endParaRPr lang="zh-CN" altLang="en-US" sz="2400" dirty="0"/>
          </a:p>
        </p:txBody>
      </p:sp>
      <p:pic>
        <p:nvPicPr>
          <p:cNvPr id="4" name="Picture 3"/>
          <p:cNvPicPr>
            <a:picLocks noChangeAspect="1"/>
          </p:cNvPicPr>
          <p:nvPr/>
        </p:nvPicPr>
        <p:blipFill>
          <a:blip r:embed="rId2"/>
          <a:stretch>
            <a:fillRect/>
          </a:stretch>
        </p:blipFill>
        <p:spPr>
          <a:xfrm>
            <a:off x="2423592" y="1052736"/>
            <a:ext cx="4762500" cy="5286375"/>
          </a:xfrm>
          <a:prstGeom prst="rect">
            <a:avLst/>
          </a:prstGeom>
        </p:spPr>
      </p:pic>
    </p:spTree>
    <p:extLst>
      <p:ext uri="{BB962C8B-B14F-4D97-AF65-F5344CB8AC3E}">
        <p14:creationId xmlns:p14="http://schemas.microsoft.com/office/powerpoint/2010/main" val="299429304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bwMode="auto">
          <a:xfrm>
            <a:off x="982663" y="225425"/>
            <a:ext cx="10153650" cy="53975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sz="4000" dirty="0" smtClean="0"/>
              <a:t>Selenium IDE </a:t>
            </a:r>
            <a:r>
              <a:rPr lang="zh-CN" altLang="en-US" sz="4000" dirty="0" smtClean="0"/>
              <a:t>常用操作</a:t>
            </a:r>
          </a:p>
        </p:txBody>
      </p:sp>
      <p:sp>
        <p:nvSpPr>
          <p:cNvPr id="21506" name="内容占位符 2"/>
          <p:cNvSpPr>
            <a:spLocks noGrp="1"/>
          </p:cNvSpPr>
          <p:nvPr>
            <p:ph idx="1"/>
          </p:nvPr>
        </p:nvSpPr>
        <p:spPr bwMode="auto">
          <a:xfrm>
            <a:off x="911225" y="1125538"/>
            <a:ext cx="9939338" cy="4351337"/>
          </a:xfrm>
          <a:noFill/>
          <a:ln>
            <a:miter lim="800000"/>
            <a:headEnd/>
            <a:tailEnd/>
          </a:ln>
        </p:spPr>
        <p:txBody>
          <a:bodyPr vert="horz" wrap="square" lIns="91440" tIns="45720" rIns="91440" bIns="45720" numCol="1" anchor="t" anchorCtr="0" compatLnSpc="1">
            <a:prstTxWarp prst="textNoShape">
              <a:avLst/>
            </a:prstTxWarp>
          </a:bodyPr>
          <a:lstStyle/>
          <a:p>
            <a:pPr marL="0" indent="0">
              <a:buNone/>
            </a:pPr>
            <a:r>
              <a:rPr lang="zh-CN" altLang="en-US" sz="2400" dirty="0" smtClean="0"/>
              <a:t>断点</a:t>
            </a:r>
            <a:endParaRPr lang="zh-CN" altLang="en-US" sz="2400" dirty="0"/>
          </a:p>
        </p:txBody>
      </p:sp>
      <p:pic>
        <p:nvPicPr>
          <p:cNvPr id="2" name="Picture 1"/>
          <p:cNvPicPr>
            <a:picLocks noChangeAspect="1"/>
          </p:cNvPicPr>
          <p:nvPr/>
        </p:nvPicPr>
        <p:blipFill>
          <a:blip r:embed="rId2"/>
          <a:stretch>
            <a:fillRect/>
          </a:stretch>
        </p:blipFill>
        <p:spPr>
          <a:xfrm>
            <a:off x="1991544" y="980728"/>
            <a:ext cx="4762500" cy="5286375"/>
          </a:xfrm>
          <a:prstGeom prst="rect">
            <a:avLst/>
          </a:prstGeom>
        </p:spPr>
      </p:pic>
    </p:spTree>
    <p:extLst>
      <p:ext uri="{BB962C8B-B14F-4D97-AF65-F5344CB8AC3E}">
        <p14:creationId xmlns:p14="http://schemas.microsoft.com/office/powerpoint/2010/main" val="64431736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bwMode="auto">
          <a:xfrm>
            <a:off x="982663" y="225425"/>
            <a:ext cx="10153650" cy="53975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sz="4000" dirty="0" smtClean="0"/>
              <a:t>Selenium IDE </a:t>
            </a:r>
            <a:r>
              <a:rPr lang="zh-CN" altLang="en-US" sz="4000" dirty="0" smtClean="0"/>
              <a:t>常用操作</a:t>
            </a:r>
          </a:p>
        </p:txBody>
      </p:sp>
      <p:sp>
        <p:nvSpPr>
          <p:cNvPr id="21506" name="内容占位符 2"/>
          <p:cNvSpPr>
            <a:spLocks noGrp="1"/>
          </p:cNvSpPr>
          <p:nvPr>
            <p:ph idx="1"/>
          </p:nvPr>
        </p:nvSpPr>
        <p:spPr bwMode="auto">
          <a:xfrm>
            <a:off x="911225" y="1125538"/>
            <a:ext cx="9939338" cy="4351337"/>
          </a:xfrm>
          <a:noFill/>
          <a:ln>
            <a:miter lim="800000"/>
            <a:headEnd/>
            <a:tailEnd/>
          </a:ln>
        </p:spPr>
        <p:txBody>
          <a:bodyPr vert="horz" wrap="square" lIns="91440" tIns="45720" rIns="91440" bIns="45720" numCol="1" anchor="t" anchorCtr="0" compatLnSpc="1">
            <a:prstTxWarp prst="textNoShape">
              <a:avLst/>
            </a:prstTxWarp>
          </a:bodyPr>
          <a:lstStyle/>
          <a:p>
            <a:pPr marL="0" indent="0">
              <a:buNone/>
            </a:pPr>
            <a:r>
              <a:rPr lang="zh-CN" altLang="en-US" sz="2400" dirty="0"/>
              <a:t>添</a:t>
            </a:r>
            <a:r>
              <a:rPr lang="zh-CN" altLang="en-US" sz="2400" dirty="0" smtClean="0"/>
              <a:t>加校验等</a:t>
            </a:r>
            <a:endParaRPr lang="zh-CN" altLang="en-US" sz="2400" dirty="0"/>
          </a:p>
        </p:txBody>
      </p:sp>
      <p:pic>
        <p:nvPicPr>
          <p:cNvPr id="3" name="Picture 2"/>
          <p:cNvPicPr>
            <a:picLocks noChangeAspect="1"/>
          </p:cNvPicPr>
          <p:nvPr/>
        </p:nvPicPr>
        <p:blipFill>
          <a:blip r:embed="rId2"/>
          <a:stretch>
            <a:fillRect/>
          </a:stretch>
        </p:blipFill>
        <p:spPr>
          <a:xfrm>
            <a:off x="2279576" y="1703388"/>
            <a:ext cx="5105400" cy="4133850"/>
          </a:xfrm>
          <a:prstGeom prst="rect">
            <a:avLst/>
          </a:prstGeom>
        </p:spPr>
      </p:pic>
    </p:spTree>
    <p:extLst>
      <p:ext uri="{BB962C8B-B14F-4D97-AF65-F5344CB8AC3E}">
        <p14:creationId xmlns:p14="http://schemas.microsoft.com/office/powerpoint/2010/main" val="141139724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bwMode="auto">
          <a:xfrm>
            <a:off x="982663" y="225425"/>
            <a:ext cx="10153650" cy="53975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sz="4000" dirty="0" smtClean="0"/>
              <a:t>Selenium IDE </a:t>
            </a:r>
            <a:r>
              <a:rPr lang="zh-CN" altLang="en-US" sz="4000" dirty="0" smtClean="0"/>
              <a:t>常用操作</a:t>
            </a:r>
          </a:p>
        </p:txBody>
      </p:sp>
      <p:sp>
        <p:nvSpPr>
          <p:cNvPr id="21506" name="内容占位符 2"/>
          <p:cNvSpPr>
            <a:spLocks noGrp="1"/>
          </p:cNvSpPr>
          <p:nvPr>
            <p:ph idx="1"/>
          </p:nvPr>
        </p:nvSpPr>
        <p:spPr bwMode="auto">
          <a:xfrm>
            <a:off x="911225" y="1125538"/>
            <a:ext cx="9939338" cy="4351337"/>
          </a:xfrm>
          <a:noFill/>
          <a:ln>
            <a:miter lim="800000"/>
            <a:headEnd/>
            <a:tailEnd/>
          </a:ln>
        </p:spPr>
        <p:txBody>
          <a:bodyPr vert="horz" wrap="square" lIns="91440" tIns="45720" rIns="91440" bIns="45720" numCol="1" anchor="t" anchorCtr="0" compatLnSpc="1">
            <a:prstTxWarp prst="textNoShape">
              <a:avLst/>
            </a:prstTxWarp>
          </a:bodyPr>
          <a:lstStyle/>
          <a:p>
            <a:pPr marL="0" indent="0">
              <a:buNone/>
            </a:pPr>
            <a:r>
              <a:rPr lang="zh-CN" altLang="en-US" sz="2400" dirty="0" smtClean="0"/>
              <a:t>导出脚本</a:t>
            </a:r>
            <a:endParaRPr lang="zh-CN" altLang="en-US" sz="2400" dirty="0"/>
          </a:p>
        </p:txBody>
      </p:sp>
      <p:pic>
        <p:nvPicPr>
          <p:cNvPr id="4" name="Picture 3"/>
          <p:cNvPicPr>
            <a:picLocks noChangeAspect="1"/>
          </p:cNvPicPr>
          <p:nvPr/>
        </p:nvPicPr>
        <p:blipFill>
          <a:blip r:embed="rId2"/>
          <a:stretch>
            <a:fillRect/>
          </a:stretch>
        </p:blipFill>
        <p:spPr>
          <a:xfrm>
            <a:off x="2423592" y="1125538"/>
            <a:ext cx="4762500" cy="5286375"/>
          </a:xfrm>
          <a:prstGeom prst="rect">
            <a:avLst/>
          </a:prstGeom>
        </p:spPr>
      </p:pic>
    </p:spTree>
    <p:extLst>
      <p:ext uri="{BB962C8B-B14F-4D97-AF65-F5344CB8AC3E}">
        <p14:creationId xmlns:p14="http://schemas.microsoft.com/office/powerpoint/2010/main" val="283057134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bwMode="auto">
          <a:xfrm>
            <a:off x="982663" y="225425"/>
            <a:ext cx="10153650" cy="53975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sz="4000" smtClean="0"/>
              <a:t>Selenium Grid </a:t>
            </a:r>
            <a:r>
              <a:rPr lang="zh-CN" altLang="en-US" sz="4000" smtClean="0"/>
              <a:t>简介</a:t>
            </a:r>
          </a:p>
        </p:txBody>
      </p:sp>
      <p:sp>
        <p:nvSpPr>
          <p:cNvPr id="21506" name="内容占位符 2"/>
          <p:cNvSpPr>
            <a:spLocks noGrp="1"/>
          </p:cNvSpPr>
          <p:nvPr>
            <p:ph idx="1"/>
          </p:nvPr>
        </p:nvSpPr>
        <p:spPr bwMode="auto">
          <a:xfrm>
            <a:off x="911225" y="1125538"/>
            <a:ext cx="9939338" cy="4351337"/>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dirty="0" smtClean="0"/>
              <a:t>Selenium Grid </a:t>
            </a:r>
            <a:r>
              <a:rPr lang="zh-CN" altLang="en-US" dirty="0" smtClean="0"/>
              <a:t>是一个可以方便的让你脚本运行在不同的平台以及不同的浏览器上的一个框架。</a:t>
            </a:r>
          </a:p>
          <a:p>
            <a:pPr eaLnBrk="1" hangingPunct="1"/>
            <a:endParaRPr lang="zh-CN" altLang="en-US" dirty="0" smtClean="0"/>
          </a:p>
          <a:p>
            <a:pPr eaLnBrk="1" hangingPunct="1"/>
            <a:r>
              <a:rPr lang="en-US" altLang="zh-CN" dirty="0" smtClean="0"/>
              <a:t>Selenium Grid </a:t>
            </a:r>
            <a:r>
              <a:rPr lang="zh-CN" altLang="en-US" dirty="0" smtClean="0"/>
              <a:t>分</a:t>
            </a:r>
            <a:r>
              <a:rPr lang="en-US" altLang="zh-CN" dirty="0" smtClean="0"/>
              <a:t>1</a:t>
            </a:r>
            <a:r>
              <a:rPr lang="zh-CN" altLang="en-US" dirty="0" smtClean="0"/>
              <a:t>和</a:t>
            </a:r>
            <a:r>
              <a:rPr lang="en-US" altLang="zh-CN" dirty="0" smtClean="0"/>
              <a:t>2</a:t>
            </a:r>
            <a:r>
              <a:rPr lang="zh-CN" altLang="en-US" dirty="0" smtClean="0"/>
              <a:t>两个版本，其中</a:t>
            </a:r>
            <a:r>
              <a:rPr lang="en-US" altLang="zh-CN" dirty="0" smtClean="0"/>
              <a:t>Selenium Grid 2</a:t>
            </a:r>
            <a:r>
              <a:rPr lang="zh-CN" altLang="en-US" dirty="0" smtClean="0"/>
              <a:t>的发布还晚于</a:t>
            </a:r>
            <a:r>
              <a:rPr lang="en-US" altLang="zh-CN" dirty="0" smtClean="0"/>
              <a:t>Selenium 2.0</a:t>
            </a:r>
            <a:r>
              <a:rPr lang="zh-CN" altLang="en-US" dirty="0" smtClean="0"/>
              <a:t>，也就是说</a:t>
            </a:r>
            <a:r>
              <a:rPr lang="en-US" altLang="zh-CN" dirty="0" smtClean="0"/>
              <a:t>Selenium Grid 2 </a:t>
            </a:r>
            <a:r>
              <a:rPr lang="zh-CN" altLang="en-US" dirty="0" smtClean="0"/>
              <a:t>并不是和</a:t>
            </a:r>
            <a:r>
              <a:rPr lang="en-US" altLang="zh-CN" dirty="0" smtClean="0"/>
              <a:t>Selenium 2.0 </a:t>
            </a:r>
            <a:r>
              <a:rPr lang="zh-CN" altLang="en-US" dirty="0" smtClean="0"/>
              <a:t>一起发布的，但是</a:t>
            </a:r>
            <a:r>
              <a:rPr lang="en-US" altLang="zh-CN" dirty="0" smtClean="0"/>
              <a:t>Selenium Grid 2</a:t>
            </a:r>
            <a:r>
              <a:rPr lang="zh-CN" altLang="en-US" dirty="0" smtClean="0"/>
              <a:t>基本上支持</a:t>
            </a:r>
            <a:r>
              <a:rPr lang="en-US" altLang="zh-CN" dirty="0" smtClean="0"/>
              <a:t>Selenium 2.0</a:t>
            </a:r>
            <a:r>
              <a:rPr lang="zh-CN" altLang="en-US" dirty="0" smtClean="0"/>
              <a:t>的所有功能。</a:t>
            </a:r>
            <a:endParaRPr lang="zh-CN" altLang="zh-CN" dirty="0" smtClean="0"/>
          </a:p>
          <a:p>
            <a:pPr eaLnBrk="1" hangingPunct="1"/>
            <a:endParaRPr lang="zh-CN" altLang="en-US" sz="2400" dirty="0" smtClean="0"/>
          </a:p>
        </p:txBody>
      </p:sp>
    </p:spTree>
    <p:extLst>
      <p:ext uri="{BB962C8B-B14F-4D97-AF65-F5344CB8AC3E}">
        <p14:creationId xmlns:p14="http://schemas.microsoft.com/office/powerpoint/2010/main" val="145484403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idx="4294967295"/>
          </p:nvPr>
        </p:nvSpPr>
        <p:spPr bwMode="auto">
          <a:xfrm>
            <a:off x="911225" y="188913"/>
            <a:ext cx="10439400" cy="539750"/>
          </a:xfrm>
          <a:prstGeom prst="rect">
            <a:avLst/>
          </a:prstGeom>
          <a:noFill/>
          <a:ln>
            <a:miter lim="800000"/>
            <a:headEnd/>
            <a:tailEnd/>
          </a:ln>
        </p:spPr>
        <p:txBody>
          <a:bodyPr/>
          <a:lstStyle/>
          <a:p>
            <a:pPr eaLnBrk="1" hangingPunct="1"/>
            <a:r>
              <a:rPr lang="en-US" altLang="zh-CN" sz="4000" smtClean="0">
                <a:solidFill>
                  <a:schemeClr val="bg1"/>
                </a:solidFill>
              </a:rPr>
              <a:t>Selenium Grid </a:t>
            </a:r>
            <a:r>
              <a:rPr lang="zh-CN" altLang="en-US" sz="4000" smtClean="0">
                <a:solidFill>
                  <a:schemeClr val="bg1"/>
                </a:solidFill>
              </a:rPr>
              <a:t>结构图</a:t>
            </a:r>
          </a:p>
        </p:txBody>
      </p:sp>
      <p:pic>
        <p:nvPicPr>
          <p:cNvPr id="47108" name="图片 1"/>
          <p:cNvPicPr>
            <a:picLocks noGrp="1" noChangeAspect="1"/>
          </p:cNvPicPr>
          <p:nvPr>
            <p:ph idx="4294967295"/>
          </p:nvPr>
        </p:nvPicPr>
        <p:blipFill>
          <a:blip r:embed="rId2"/>
          <a:srcRect/>
          <a:stretch>
            <a:fillRect/>
          </a:stretch>
        </p:blipFill>
        <p:spPr bwMode="auto">
          <a:xfrm>
            <a:off x="1055688" y="981075"/>
            <a:ext cx="9274175" cy="4826000"/>
          </a:xfrm>
          <a:prstGeom prst="rect">
            <a:avLst/>
          </a:prstGeom>
          <a:noFill/>
          <a:ln>
            <a:miter lim="800000"/>
            <a:headEnd/>
            <a:tailEnd/>
          </a:ln>
        </p:spPr>
      </p:pic>
    </p:spTree>
    <p:extLst>
      <p:ext uri="{BB962C8B-B14F-4D97-AF65-F5344CB8AC3E}">
        <p14:creationId xmlns:p14="http://schemas.microsoft.com/office/powerpoint/2010/main" val="135554588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idx="4294967295"/>
          </p:nvPr>
        </p:nvSpPr>
        <p:spPr bwMode="auto">
          <a:xfrm>
            <a:off x="911225" y="188913"/>
            <a:ext cx="10439400" cy="539750"/>
          </a:xfrm>
          <a:prstGeom prst="rect">
            <a:avLst/>
          </a:prstGeom>
          <a:noFill/>
          <a:ln>
            <a:miter lim="800000"/>
            <a:headEnd/>
            <a:tailEnd/>
          </a:ln>
        </p:spPr>
        <p:txBody>
          <a:bodyPr/>
          <a:lstStyle/>
          <a:p>
            <a:pPr eaLnBrk="1" hangingPunct="1"/>
            <a:r>
              <a:rPr lang="zh-CN" altLang="en-US" sz="4000" smtClean="0">
                <a:solidFill>
                  <a:schemeClr val="bg1"/>
                </a:solidFill>
              </a:rPr>
              <a:t>何时需要</a:t>
            </a:r>
            <a:r>
              <a:rPr lang="en-US" altLang="zh-CN" sz="4000" smtClean="0">
                <a:solidFill>
                  <a:schemeClr val="bg1"/>
                </a:solidFill>
              </a:rPr>
              <a:t>selenium Grid</a:t>
            </a:r>
            <a:endParaRPr lang="zh-CN" altLang="en-US" sz="4000" smtClean="0">
              <a:solidFill>
                <a:schemeClr val="bg1"/>
              </a:solidFill>
            </a:endParaRPr>
          </a:p>
        </p:txBody>
      </p:sp>
      <p:sp>
        <p:nvSpPr>
          <p:cNvPr id="48131" name="内容占位符 2"/>
          <p:cNvSpPr>
            <a:spLocks noGrp="1"/>
          </p:cNvSpPr>
          <p:nvPr>
            <p:ph idx="4294967295"/>
          </p:nvPr>
        </p:nvSpPr>
        <p:spPr bwMode="auto">
          <a:xfrm>
            <a:off x="839788" y="1196975"/>
            <a:ext cx="10440987" cy="4826000"/>
          </a:xfrm>
          <a:prstGeom prst="rect">
            <a:avLst/>
          </a:prstGeom>
          <a:noFill/>
          <a:ln>
            <a:miter lim="800000"/>
            <a:headEnd/>
            <a:tailEnd/>
          </a:ln>
        </p:spPr>
        <p:txBody>
          <a:bodyPr/>
          <a:lstStyle/>
          <a:p>
            <a:pPr eaLnBrk="1" hangingPunct="1"/>
            <a:r>
              <a:rPr lang="en-US" altLang="zh-CN" smtClean="0">
                <a:solidFill>
                  <a:schemeClr val="bg1"/>
                </a:solidFill>
              </a:rPr>
              <a:t>1.</a:t>
            </a:r>
            <a:r>
              <a:rPr lang="zh-CN" altLang="en-US" smtClean="0">
                <a:solidFill>
                  <a:schemeClr val="bg1"/>
                </a:solidFill>
              </a:rPr>
              <a:t>需要在不同的系统和浏览器运行测试</a:t>
            </a:r>
          </a:p>
          <a:p>
            <a:pPr eaLnBrk="1" hangingPunct="1"/>
            <a:endParaRPr lang="zh-CN" altLang="en-US" smtClean="0">
              <a:solidFill>
                <a:schemeClr val="bg1"/>
              </a:solidFill>
            </a:endParaRPr>
          </a:p>
          <a:p>
            <a:pPr eaLnBrk="1" hangingPunct="1"/>
            <a:r>
              <a:rPr lang="en-US" altLang="zh-CN" smtClean="0">
                <a:solidFill>
                  <a:schemeClr val="bg1"/>
                </a:solidFill>
              </a:rPr>
              <a:t>2.</a:t>
            </a:r>
            <a:r>
              <a:rPr lang="zh-CN" altLang="en-US" smtClean="0">
                <a:solidFill>
                  <a:schemeClr val="bg1"/>
                </a:solidFill>
              </a:rPr>
              <a:t>减少测试执行时间</a:t>
            </a:r>
          </a:p>
          <a:p>
            <a:pPr eaLnBrk="1" hangingPunct="1"/>
            <a:endParaRPr lang="zh-CN" altLang="en-US" sz="2400" smtClean="0">
              <a:solidFill>
                <a:schemeClr val="bg1"/>
              </a:solidFill>
            </a:endParaRPr>
          </a:p>
        </p:txBody>
      </p:sp>
    </p:spTree>
    <p:extLst>
      <p:ext uri="{BB962C8B-B14F-4D97-AF65-F5344CB8AC3E}">
        <p14:creationId xmlns:p14="http://schemas.microsoft.com/office/powerpoint/2010/main" val="405007030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idx="4294967295"/>
          </p:nvPr>
        </p:nvSpPr>
        <p:spPr bwMode="auto">
          <a:xfrm>
            <a:off x="911225" y="188913"/>
            <a:ext cx="10439400" cy="539750"/>
          </a:xfrm>
          <a:prstGeom prst="rect">
            <a:avLst/>
          </a:prstGeom>
          <a:noFill/>
          <a:ln>
            <a:miter lim="800000"/>
            <a:headEnd/>
            <a:tailEnd/>
          </a:ln>
        </p:spPr>
        <p:txBody>
          <a:bodyPr/>
          <a:lstStyle/>
          <a:p>
            <a:pPr eaLnBrk="1" hangingPunct="1"/>
            <a:r>
              <a:rPr kumimoji="1" lang="zh-CN" altLang="en-US" sz="4000" smtClean="0">
                <a:solidFill>
                  <a:schemeClr val="bg1"/>
                </a:solidFill>
              </a:rPr>
              <a:t>如何使用</a:t>
            </a:r>
          </a:p>
        </p:txBody>
      </p:sp>
      <p:sp>
        <p:nvSpPr>
          <p:cNvPr id="49155" name="内容占位符 2"/>
          <p:cNvSpPr>
            <a:spLocks noGrp="1"/>
          </p:cNvSpPr>
          <p:nvPr>
            <p:ph idx="4294967295"/>
          </p:nvPr>
        </p:nvSpPr>
        <p:spPr bwMode="auto">
          <a:xfrm>
            <a:off x="911225" y="908050"/>
            <a:ext cx="10440988" cy="4826000"/>
          </a:xfrm>
          <a:prstGeom prst="rect">
            <a:avLst/>
          </a:prstGeom>
          <a:noFill/>
          <a:ln>
            <a:miter lim="800000"/>
            <a:headEnd/>
            <a:tailEnd/>
          </a:ln>
        </p:spPr>
        <p:txBody>
          <a:bodyPr/>
          <a:lstStyle/>
          <a:p>
            <a:pPr eaLnBrk="1" hangingPunct="1"/>
            <a:endParaRPr kumimoji="1" lang="zh-CN" altLang="en-US" sz="1800" smtClean="0">
              <a:solidFill>
                <a:schemeClr val="bg1"/>
              </a:solidFill>
            </a:endParaRPr>
          </a:p>
          <a:p>
            <a:pPr eaLnBrk="1" hangingPunct="1"/>
            <a:r>
              <a:rPr kumimoji="1" lang="zh-CN" altLang="en-US" sz="2000" smtClean="0">
                <a:solidFill>
                  <a:schemeClr val="bg1"/>
                </a:solidFill>
              </a:rPr>
              <a:t>下载：</a:t>
            </a:r>
          </a:p>
          <a:p>
            <a:pPr eaLnBrk="1" hangingPunct="1">
              <a:buFont typeface="Arial" charset="0"/>
              <a:buNone/>
            </a:pPr>
            <a:r>
              <a:rPr lang="en-US" altLang="zh-CN" sz="2000" smtClean="0">
                <a:solidFill>
                  <a:schemeClr val="bg1"/>
                </a:solidFill>
                <a:hlinkClick r:id="rId2"/>
              </a:rPr>
              <a:t>http://selenium-release.storage.googleapis.com/index.html</a:t>
            </a:r>
            <a:endParaRPr lang="zh-CN" altLang="en-US" sz="2000" smtClean="0">
              <a:solidFill>
                <a:schemeClr val="bg1"/>
              </a:solidFill>
            </a:endParaRPr>
          </a:p>
          <a:p>
            <a:pPr eaLnBrk="1" hangingPunct="1">
              <a:buFont typeface="Arial" charset="0"/>
              <a:buNone/>
            </a:pPr>
            <a:endParaRPr kumimoji="1" lang="zh-CN" altLang="en-US" sz="2000" smtClean="0">
              <a:solidFill>
                <a:schemeClr val="bg1"/>
              </a:solidFill>
            </a:endParaRPr>
          </a:p>
          <a:p>
            <a:pPr eaLnBrk="1" hangingPunct="1">
              <a:buFont typeface="Arial" charset="0"/>
              <a:buNone/>
            </a:pPr>
            <a:endParaRPr kumimoji="1" lang="zh-CN" altLang="en-US" sz="2000" smtClean="0">
              <a:solidFill>
                <a:schemeClr val="bg1"/>
              </a:solidFill>
            </a:endParaRPr>
          </a:p>
          <a:p>
            <a:pPr eaLnBrk="1" hangingPunct="1"/>
            <a:r>
              <a:rPr kumimoji="1" lang="zh-CN" altLang="en-US" sz="2000" smtClean="0">
                <a:solidFill>
                  <a:schemeClr val="bg1"/>
                </a:solidFill>
              </a:rPr>
              <a:t>启动</a:t>
            </a:r>
            <a:r>
              <a:rPr kumimoji="1" lang="en-US" altLang="zh-CN" sz="2000" smtClean="0">
                <a:solidFill>
                  <a:schemeClr val="bg1"/>
                </a:solidFill>
              </a:rPr>
              <a:t>Hub:</a:t>
            </a:r>
            <a:endParaRPr kumimoji="1" lang="zh-CN" altLang="en-US" sz="2000" smtClean="0">
              <a:solidFill>
                <a:schemeClr val="bg1"/>
              </a:solidFill>
            </a:endParaRPr>
          </a:p>
          <a:p>
            <a:pPr eaLnBrk="1" hangingPunct="1"/>
            <a:r>
              <a:rPr lang="en-US" altLang="zh-CN" sz="2000" smtClean="0">
                <a:solidFill>
                  <a:schemeClr val="bg1"/>
                </a:solidFill>
              </a:rPr>
              <a:t>java -jar selenium-server-standalone-2.53.0.jar -role hub</a:t>
            </a:r>
            <a:endParaRPr lang="zh-CN" altLang="en-US" sz="2000" smtClean="0">
              <a:solidFill>
                <a:schemeClr val="bg1"/>
              </a:solidFill>
            </a:endParaRPr>
          </a:p>
          <a:p>
            <a:pPr eaLnBrk="1" hangingPunct="1"/>
            <a:endParaRPr lang="zh-CN" altLang="en-US" sz="2000" smtClean="0">
              <a:solidFill>
                <a:schemeClr val="bg1"/>
              </a:solidFill>
            </a:endParaRPr>
          </a:p>
          <a:p>
            <a:pPr eaLnBrk="1" hangingPunct="1"/>
            <a:r>
              <a:rPr lang="zh-CN" altLang="en-US" sz="2000" smtClean="0">
                <a:solidFill>
                  <a:schemeClr val="bg1"/>
                </a:solidFill>
              </a:rPr>
              <a:t>浏览器打开：</a:t>
            </a:r>
            <a:r>
              <a:rPr lang="en-US" altLang="zh-CN" sz="2000" smtClean="0">
                <a:solidFill>
                  <a:schemeClr val="bg1"/>
                </a:solidFill>
              </a:rPr>
              <a:t>http://localhost:4444/grid/console </a:t>
            </a:r>
            <a:endParaRPr lang="zh-CN" altLang="en-US" sz="2000" smtClean="0">
              <a:solidFill>
                <a:schemeClr val="bg1"/>
              </a:solidFill>
            </a:endParaRPr>
          </a:p>
        </p:txBody>
      </p:sp>
    </p:spTree>
    <p:extLst>
      <p:ext uri="{BB962C8B-B14F-4D97-AF65-F5344CB8AC3E}">
        <p14:creationId xmlns:p14="http://schemas.microsoft.com/office/powerpoint/2010/main" val="38430560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1" name="Group 5"/>
          <p:cNvGrpSpPr>
            <a:grpSpLocks/>
          </p:cNvGrpSpPr>
          <p:nvPr/>
        </p:nvGrpSpPr>
        <p:grpSpPr bwMode="auto">
          <a:xfrm>
            <a:off x="1501775" y="2133600"/>
            <a:ext cx="2984500" cy="2982913"/>
            <a:chOff x="1094250" y="3267688"/>
            <a:chExt cx="2926080" cy="2926080"/>
          </a:xfrm>
        </p:grpSpPr>
        <p:pic>
          <p:nvPicPr>
            <p:cNvPr id="30732" name="Picture 34"/>
            <p:cNvPicPr>
              <a:picLocks noChangeAspect="1"/>
            </p:cNvPicPr>
            <p:nvPr/>
          </p:nvPicPr>
          <p:blipFill>
            <a:blip r:embed="rId2"/>
            <a:srcRect/>
            <a:stretch>
              <a:fillRect/>
            </a:stretch>
          </p:blipFill>
          <p:spPr bwMode="auto">
            <a:xfrm flipH="1">
              <a:off x="1094250" y="3267688"/>
              <a:ext cx="2926080" cy="2926080"/>
            </a:xfrm>
            <a:prstGeom prst="rect">
              <a:avLst/>
            </a:prstGeom>
            <a:noFill/>
            <a:ln w="9525">
              <a:noFill/>
              <a:miter lim="800000"/>
              <a:headEnd/>
              <a:tailEnd/>
            </a:ln>
          </p:spPr>
        </p:pic>
        <p:sp>
          <p:nvSpPr>
            <p:cNvPr id="6" name="TextBox 42"/>
            <p:cNvSpPr txBox="1"/>
            <p:nvPr/>
          </p:nvSpPr>
          <p:spPr>
            <a:xfrm>
              <a:off x="1094250" y="4858907"/>
              <a:ext cx="2926080" cy="1334861"/>
            </a:xfrm>
            <a:prstGeom prst="rect">
              <a:avLst/>
            </a:prstGeom>
            <a:gradFill flip="none" rotWithShape="1">
              <a:gsLst>
                <a:gs pos="10000">
                  <a:srgbClr val="000000"/>
                </a:gs>
                <a:gs pos="100000">
                  <a:srgbClr val="000000">
                    <a:alpha val="0"/>
                  </a:srgbClr>
                </a:gs>
              </a:gsLst>
              <a:lin ang="16200000" scaled="1"/>
              <a:tileRect/>
            </a:gradFill>
          </p:spPr>
          <p:txBody>
            <a:bodyPr lIns="243840" tIns="182880" rIns="243840" bIns="182880" anchor="b"/>
            <a:lstStyle/>
            <a:p>
              <a:pPr algn="r" defTabSz="1656475">
                <a:lnSpc>
                  <a:spcPct val="85000"/>
                </a:lnSpc>
                <a:defRPr/>
              </a:pPr>
              <a:r>
                <a:rPr lang="zh-CN" altLang="en-US" b="1" kern="0" dirty="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就业培训</a:t>
              </a:r>
              <a:endParaRPr lang="en-US" altLang="zh-CN" b="1" kern="0" dirty="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0722" name="Group 7"/>
          <p:cNvGrpSpPr>
            <a:grpSpLocks/>
          </p:cNvGrpSpPr>
          <p:nvPr/>
        </p:nvGrpSpPr>
        <p:grpSpPr bwMode="auto">
          <a:xfrm>
            <a:off x="4751388" y="2111375"/>
            <a:ext cx="2986087" cy="2984500"/>
            <a:chOff x="4708301" y="2040060"/>
            <a:chExt cx="2926080" cy="2926080"/>
          </a:xfrm>
        </p:grpSpPr>
        <p:pic>
          <p:nvPicPr>
            <p:cNvPr id="30730" name="Picture 37"/>
            <p:cNvPicPr>
              <a:picLocks noChangeAspect="1"/>
            </p:cNvPicPr>
            <p:nvPr/>
          </p:nvPicPr>
          <p:blipFill>
            <a:blip r:embed="rId3"/>
            <a:srcRect t="-183"/>
            <a:stretch>
              <a:fillRect/>
            </a:stretch>
          </p:blipFill>
          <p:spPr bwMode="auto">
            <a:xfrm flipH="1">
              <a:off x="4708301" y="2040060"/>
              <a:ext cx="2926080" cy="2926080"/>
            </a:xfrm>
            <a:prstGeom prst="rect">
              <a:avLst/>
            </a:prstGeom>
            <a:noFill/>
            <a:ln w="9525">
              <a:noFill/>
              <a:miter lim="800000"/>
              <a:headEnd/>
              <a:tailEnd/>
            </a:ln>
          </p:spPr>
        </p:pic>
        <p:sp>
          <p:nvSpPr>
            <p:cNvPr id="9" name="TextBox 45"/>
            <p:cNvSpPr txBox="1"/>
            <p:nvPr/>
          </p:nvSpPr>
          <p:spPr>
            <a:xfrm>
              <a:off x="4708301" y="3631279"/>
              <a:ext cx="2926080" cy="1334861"/>
            </a:xfrm>
            <a:prstGeom prst="rect">
              <a:avLst/>
            </a:prstGeom>
            <a:gradFill flip="none" rotWithShape="1">
              <a:gsLst>
                <a:gs pos="10000">
                  <a:srgbClr val="000000"/>
                </a:gs>
                <a:gs pos="100000">
                  <a:srgbClr val="000000">
                    <a:alpha val="0"/>
                  </a:srgbClr>
                </a:gs>
              </a:gsLst>
              <a:lin ang="16200000" scaled="1"/>
              <a:tileRect/>
            </a:gradFill>
          </p:spPr>
          <p:txBody>
            <a:bodyPr lIns="243840" tIns="182880" rIns="243840" bIns="182880" anchor="b"/>
            <a:lstStyle/>
            <a:p>
              <a:pPr algn="r" defTabSz="1656475">
                <a:lnSpc>
                  <a:spcPct val="85000"/>
                </a:lnSpc>
                <a:defRPr/>
              </a:pPr>
              <a:r>
                <a:rPr lang="zh-CN" altLang="en-US" b="1" kern="0" dirty="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高校实训</a:t>
              </a:r>
              <a:endParaRPr lang="en-US" altLang="zh-CN" b="1" kern="0" dirty="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0723" name="Group 8"/>
          <p:cNvGrpSpPr>
            <a:grpSpLocks/>
          </p:cNvGrpSpPr>
          <p:nvPr/>
        </p:nvGrpSpPr>
        <p:grpSpPr bwMode="auto">
          <a:xfrm>
            <a:off x="8002588" y="2111375"/>
            <a:ext cx="2986087" cy="2984500"/>
            <a:chOff x="8323682" y="3267950"/>
            <a:chExt cx="2926080" cy="2926080"/>
          </a:xfrm>
        </p:grpSpPr>
        <p:pic>
          <p:nvPicPr>
            <p:cNvPr id="30728" name="Picture 41"/>
            <p:cNvPicPr>
              <a:picLocks noChangeAspect="1"/>
            </p:cNvPicPr>
            <p:nvPr/>
          </p:nvPicPr>
          <p:blipFill>
            <a:blip r:embed="rId4"/>
            <a:srcRect/>
            <a:stretch>
              <a:fillRect/>
            </a:stretch>
          </p:blipFill>
          <p:spPr bwMode="auto">
            <a:xfrm flipH="1">
              <a:off x="8323682" y="3267950"/>
              <a:ext cx="2926080" cy="2926080"/>
            </a:xfrm>
            <a:prstGeom prst="rect">
              <a:avLst/>
            </a:prstGeom>
            <a:noFill/>
            <a:ln w="9525">
              <a:noFill/>
              <a:miter lim="800000"/>
              <a:headEnd/>
              <a:tailEnd/>
            </a:ln>
          </p:spPr>
        </p:pic>
        <p:sp>
          <p:nvSpPr>
            <p:cNvPr id="12" name="TextBox 48"/>
            <p:cNvSpPr txBox="1"/>
            <p:nvPr/>
          </p:nvSpPr>
          <p:spPr>
            <a:xfrm>
              <a:off x="8323682" y="4859169"/>
              <a:ext cx="2926080" cy="1334861"/>
            </a:xfrm>
            <a:prstGeom prst="rect">
              <a:avLst/>
            </a:prstGeom>
            <a:gradFill flip="none" rotWithShape="1">
              <a:gsLst>
                <a:gs pos="10000">
                  <a:srgbClr val="000000"/>
                </a:gs>
                <a:gs pos="100000">
                  <a:srgbClr val="000000">
                    <a:alpha val="0"/>
                  </a:srgbClr>
                </a:gs>
              </a:gsLst>
              <a:lin ang="16200000" scaled="1"/>
              <a:tileRect/>
            </a:gradFill>
          </p:spPr>
          <p:txBody>
            <a:bodyPr lIns="243840" tIns="182880" rIns="243840" bIns="182880" anchor="b"/>
            <a:lstStyle/>
            <a:p>
              <a:pPr algn="r" defTabSz="1656475">
                <a:lnSpc>
                  <a:spcPct val="85000"/>
                </a:lnSpc>
                <a:defRPr/>
              </a:pPr>
              <a:r>
                <a:rPr lang="zh-CN" altLang="en-US" b="1" kern="0" dirty="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在线教育</a:t>
              </a:r>
              <a:endParaRPr lang="en-US" altLang="zh-CN" b="1" kern="0" dirty="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p:txBody>
          <a:bodyPr/>
          <a:lstStyle/>
          <a:p>
            <a:pPr fontAlgn="auto">
              <a:spcAft>
                <a:spcPts val="0"/>
              </a:spcAft>
              <a:defRPr/>
            </a:pPr>
            <a:r>
              <a:rPr lang="zh-CN" altLang="en-US" dirty="0">
                <a:effectLst>
                  <a:outerShdw blurRad="38100" dist="38100" dir="2700000" algn="tl">
                    <a:srgbClr val="000000">
                      <a:alpha val="43137"/>
                    </a:srgbClr>
                  </a:outerShdw>
                </a:effectLst>
                <a:latin typeface="黑体" pitchFamily="49" charset="-122"/>
                <a:ea typeface="黑体" pitchFamily="49" charset="-122"/>
              </a:rPr>
              <a:t/>
            </a:r>
            <a:br>
              <a:rPr lang="zh-CN" altLang="en-US" dirty="0">
                <a:effectLst>
                  <a:outerShdw blurRad="38100" dist="38100" dir="2700000" algn="tl">
                    <a:srgbClr val="000000">
                      <a:alpha val="43137"/>
                    </a:srgbClr>
                  </a:outerShdw>
                </a:effectLst>
                <a:latin typeface="黑体" pitchFamily="49" charset="-122"/>
                <a:ea typeface="黑体" pitchFamily="49" charset="-122"/>
              </a:rPr>
            </a:br>
            <a:endParaRPr lang="zh-CN" altLang="en-US" dirty="0"/>
          </a:p>
        </p:txBody>
      </p:sp>
      <p:sp>
        <p:nvSpPr>
          <p:cNvPr id="13" name="Rectangle 18"/>
          <p:cNvSpPr/>
          <p:nvPr/>
        </p:nvSpPr>
        <p:spPr bwMode="auto">
          <a:xfrm>
            <a:off x="8001000" y="692150"/>
            <a:ext cx="2984500" cy="1576388"/>
          </a:xfrm>
          <a:custGeom>
            <a:avLst/>
            <a:gdLst/>
            <a:ahLst/>
            <a:cxnLst/>
            <a:rect l="l" t="t" r="r" b="b"/>
            <a:pathLst>
              <a:path w="2926080" h="1545751">
                <a:moveTo>
                  <a:pt x="0" y="0"/>
                </a:moveTo>
                <a:lnTo>
                  <a:pt x="2926080" y="0"/>
                </a:lnTo>
                <a:lnTo>
                  <a:pt x="2926080" y="1097280"/>
                </a:lnTo>
                <a:lnTo>
                  <a:pt x="2487754" y="1097280"/>
                </a:lnTo>
                <a:lnTo>
                  <a:pt x="2003164" y="1545751"/>
                </a:lnTo>
                <a:lnTo>
                  <a:pt x="2001876" y="1097280"/>
                </a:lnTo>
                <a:lnTo>
                  <a:pt x="0" y="1097280"/>
                </a:ln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6492" tIns="139871" rIns="186492" bIns="139871"/>
          <a:lstStyle/>
          <a:p>
            <a:pPr marL="0" lvl="1" defTabSz="1656475">
              <a:lnSpc>
                <a:spcPct val="90000"/>
              </a:lnSpc>
              <a:defRPr/>
            </a:pPr>
            <a:r>
              <a:rPr lang="zh-CN" altLang="en-US" sz="2400" kern="0" spc="-11" dirty="0">
                <a:solidFill>
                  <a:schemeClr val="bg1"/>
                </a:solidFill>
                <a:latin typeface="楷体" panose="02010609060101010101" pitchFamily="49" charset="-122"/>
                <a:ea typeface="楷体" panose="02010609060101010101" pitchFamily="49" charset="-122"/>
              </a:rPr>
              <a:t>千里之外也能获得专业的培训指导！</a:t>
            </a:r>
            <a:endParaRPr lang="en-US" sz="2400" kern="0" spc="-11" dirty="0">
              <a:solidFill>
                <a:schemeClr val="bg1"/>
              </a:solidFill>
              <a:latin typeface="楷体" panose="02010609060101010101" pitchFamily="49" charset="-122"/>
              <a:ea typeface="楷体" panose="02010609060101010101" pitchFamily="49" charset="-122"/>
            </a:endParaRPr>
          </a:p>
        </p:txBody>
      </p:sp>
      <p:sp>
        <p:nvSpPr>
          <p:cNvPr id="14" name="Rectangle 18"/>
          <p:cNvSpPr/>
          <p:nvPr/>
        </p:nvSpPr>
        <p:spPr bwMode="auto">
          <a:xfrm>
            <a:off x="4737100" y="708025"/>
            <a:ext cx="2986088" cy="1577975"/>
          </a:xfrm>
          <a:custGeom>
            <a:avLst/>
            <a:gdLst/>
            <a:ahLst/>
            <a:cxnLst/>
            <a:rect l="l" t="t" r="r" b="b"/>
            <a:pathLst>
              <a:path w="2926080" h="1545751">
                <a:moveTo>
                  <a:pt x="0" y="0"/>
                </a:moveTo>
                <a:lnTo>
                  <a:pt x="2926080" y="0"/>
                </a:lnTo>
                <a:lnTo>
                  <a:pt x="2926080" y="1097280"/>
                </a:lnTo>
                <a:lnTo>
                  <a:pt x="2487754" y="1097280"/>
                </a:lnTo>
                <a:lnTo>
                  <a:pt x="2003164" y="1545751"/>
                </a:lnTo>
                <a:lnTo>
                  <a:pt x="2001876" y="1097280"/>
                </a:lnTo>
                <a:lnTo>
                  <a:pt x="0" y="109728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492" tIns="139871" rIns="186492" bIns="139871"/>
          <a:lstStyle/>
          <a:p>
            <a:pPr marL="0" lvl="1" defTabSz="1656475">
              <a:lnSpc>
                <a:spcPct val="90000"/>
              </a:lnSpc>
              <a:defRPr/>
            </a:pPr>
            <a:r>
              <a:rPr lang="zh-CN" altLang="en-US" sz="2400" kern="0" spc="-11" dirty="0">
                <a:solidFill>
                  <a:schemeClr val="bg1"/>
                </a:solidFill>
                <a:latin typeface="楷体" panose="02010609060101010101" pitchFamily="49" charset="-122"/>
                <a:ea typeface="楷体" panose="02010609060101010101" pitchFamily="49" charset="-122"/>
              </a:rPr>
              <a:t>为学校构建适应企业的课程体系！</a:t>
            </a:r>
            <a:endParaRPr lang="en-US" sz="2400" kern="0" spc="-11" dirty="0">
              <a:solidFill>
                <a:schemeClr val="bg1"/>
              </a:solidFill>
              <a:latin typeface="楷体" panose="02010609060101010101" pitchFamily="49" charset="-122"/>
              <a:ea typeface="楷体" panose="02010609060101010101" pitchFamily="49" charset="-122"/>
            </a:endParaRPr>
          </a:p>
        </p:txBody>
      </p:sp>
      <p:sp>
        <p:nvSpPr>
          <p:cNvPr id="15" name="Rectangle 18"/>
          <p:cNvSpPr/>
          <p:nvPr/>
        </p:nvSpPr>
        <p:spPr bwMode="auto">
          <a:xfrm>
            <a:off x="1516063" y="692150"/>
            <a:ext cx="2984500" cy="1576388"/>
          </a:xfrm>
          <a:custGeom>
            <a:avLst/>
            <a:gdLst/>
            <a:ahLst/>
            <a:cxnLst/>
            <a:rect l="l" t="t" r="r" b="b"/>
            <a:pathLst>
              <a:path w="2926080" h="1545751">
                <a:moveTo>
                  <a:pt x="0" y="0"/>
                </a:moveTo>
                <a:lnTo>
                  <a:pt x="2926080" y="0"/>
                </a:lnTo>
                <a:lnTo>
                  <a:pt x="2926080" y="1097280"/>
                </a:lnTo>
                <a:lnTo>
                  <a:pt x="2487754" y="1097280"/>
                </a:lnTo>
                <a:lnTo>
                  <a:pt x="2003164" y="1545751"/>
                </a:lnTo>
                <a:lnTo>
                  <a:pt x="2001876" y="1097280"/>
                </a:lnTo>
                <a:lnTo>
                  <a:pt x="0" y="109728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6492" tIns="139871" rIns="186492" bIns="139871"/>
          <a:lstStyle/>
          <a:p>
            <a:pPr marL="0" lvl="1" defTabSz="1656475">
              <a:lnSpc>
                <a:spcPct val="90000"/>
              </a:lnSpc>
              <a:defRPr/>
            </a:pPr>
            <a:r>
              <a:rPr lang="zh-CN" altLang="en-US" sz="2400" kern="0" spc="-11" dirty="0">
                <a:solidFill>
                  <a:schemeClr val="bg1"/>
                </a:solidFill>
                <a:latin typeface="楷体" panose="02010609060101010101" pitchFamily="49" charset="-122"/>
                <a:ea typeface="楷体" panose="02010609060101010101" pitchFamily="49" charset="-122"/>
              </a:rPr>
              <a:t>为企业培养定制化人员！</a:t>
            </a:r>
            <a:endParaRPr lang="en-US" sz="2400" kern="0" spc="-11" dirty="0">
              <a:solidFill>
                <a:schemeClr val="bg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315282263"/>
      </p:ext>
    </p:extLst>
  </p:cSld>
  <p:clrMapOvr>
    <a:masterClrMapping/>
  </p:clrMapOvr>
  <p:transition spd="slow" advTm="1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750"/>
                                        <p:tgtEl>
                                          <p:spTgt spid="14"/>
                                        </p:tgtEl>
                                      </p:cBhvr>
                                    </p:animEffect>
                                    <p:anim calcmode="lin" valueType="num">
                                      <p:cBhvr>
                                        <p:cTn id="13" dur="750" fill="hold"/>
                                        <p:tgtEl>
                                          <p:spTgt spid="14"/>
                                        </p:tgtEl>
                                        <p:attrNameLst>
                                          <p:attrName>ppt_x</p:attrName>
                                        </p:attrNameLst>
                                      </p:cBhvr>
                                      <p:tavLst>
                                        <p:tav tm="0">
                                          <p:val>
                                            <p:strVal val="#ppt_x"/>
                                          </p:val>
                                        </p:tav>
                                        <p:tav tm="100000">
                                          <p:val>
                                            <p:strVal val="#ppt_x"/>
                                          </p:val>
                                        </p:tav>
                                      </p:tavLst>
                                    </p:anim>
                                    <p:anim calcmode="lin" valueType="num">
                                      <p:cBhvr>
                                        <p:cTn id="14" dur="75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1250"/>
                            </p:stCondLst>
                            <p:childTnLst>
                              <p:par>
                                <p:cTn id="16" presetID="42"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750"/>
                                        <p:tgtEl>
                                          <p:spTgt spid="15"/>
                                        </p:tgtEl>
                                      </p:cBhvr>
                                    </p:animEffect>
                                    <p:anim calcmode="lin" valueType="num">
                                      <p:cBhvr>
                                        <p:cTn id="19" dur="750" fill="hold"/>
                                        <p:tgtEl>
                                          <p:spTgt spid="15"/>
                                        </p:tgtEl>
                                        <p:attrNameLst>
                                          <p:attrName>ppt_x</p:attrName>
                                        </p:attrNameLst>
                                      </p:cBhvr>
                                      <p:tavLst>
                                        <p:tav tm="0">
                                          <p:val>
                                            <p:strVal val="#ppt_x"/>
                                          </p:val>
                                        </p:tav>
                                        <p:tav tm="100000">
                                          <p:val>
                                            <p:strVal val="#ppt_x"/>
                                          </p:val>
                                        </p:tav>
                                      </p:tavLst>
                                    </p:anim>
                                    <p:anim calcmode="lin" valueType="num">
                                      <p:cBhvr>
                                        <p:cTn id="20"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idx="4294967295"/>
          </p:nvPr>
        </p:nvSpPr>
        <p:spPr bwMode="auto">
          <a:xfrm>
            <a:off x="911225" y="188913"/>
            <a:ext cx="10439400" cy="539750"/>
          </a:xfrm>
          <a:prstGeom prst="rect">
            <a:avLst/>
          </a:prstGeom>
          <a:noFill/>
          <a:ln>
            <a:miter lim="800000"/>
            <a:headEnd/>
            <a:tailEnd/>
          </a:ln>
        </p:spPr>
        <p:txBody>
          <a:bodyPr/>
          <a:lstStyle/>
          <a:p>
            <a:pPr eaLnBrk="1" hangingPunct="1"/>
            <a:r>
              <a:rPr lang="en-US" altLang="zh-CN" sz="4000" smtClean="0">
                <a:solidFill>
                  <a:schemeClr val="bg1"/>
                </a:solidFill>
              </a:rPr>
              <a:t>Hub</a:t>
            </a:r>
            <a:r>
              <a:rPr lang="zh-CN" altLang="en-US" sz="4000" smtClean="0">
                <a:solidFill>
                  <a:schemeClr val="bg1"/>
                </a:solidFill>
              </a:rPr>
              <a:t>常见参数</a:t>
            </a:r>
          </a:p>
        </p:txBody>
      </p:sp>
      <p:sp>
        <p:nvSpPr>
          <p:cNvPr id="50179" name="内容占位符 2"/>
          <p:cNvSpPr>
            <a:spLocks noGrp="1"/>
          </p:cNvSpPr>
          <p:nvPr>
            <p:ph idx="4294967295"/>
          </p:nvPr>
        </p:nvSpPr>
        <p:spPr bwMode="auto">
          <a:xfrm>
            <a:off x="911225" y="908050"/>
            <a:ext cx="10440988" cy="4826000"/>
          </a:xfrm>
          <a:prstGeom prst="rect">
            <a:avLst/>
          </a:prstGeom>
          <a:noFill/>
          <a:ln>
            <a:miter lim="800000"/>
            <a:headEnd/>
            <a:tailEnd/>
          </a:ln>
        </p:spPr>
        <p:txBody>
          <a:bodyPr/>
          <a:lstStyle/>
          <a:p>
            <a:pPr eaLnBrk="1" hangingPunct="1"/>
            <a:endParaRPr lang="zh-CN" altLang="en-US" sz="1600" smtClean="0">
              <a:solidFill>
                <a:schemeClr val="bg1"/>
              </a:solidFill>
            </a:endParaRPr>
          </a:p>
          <a:p>
            <a:pPr eaLnBrk="1" hangingPunct="1"/>
            <a:r>
              <a:rPr lang="en-US" altLang="zh-CN" sz="1600" b="1" smtClean="0">
                <a:solidFill>
                  <a:schemeClr val="bg1"/>
                </a:solidFill>
              </a:rPr>
              <a:t>throwOnCapabilityNotPresent : true </a:t>
            </a:r>
            <a:r>
              <a:rPr lang="zh-CN" altLang="en-US" sz="1600" smtClean="0">
                <a:solidFill>
                  <a:schemeClr val="bg1"/>
                </a:solidFill>
              </a:rPr>
              <a:t>默认为 </a:t>
            </a:r>
            <a:r>
              <a:rPr lang="en-US" altLang="zh-CN" sz="1600" smtClean="0">
                <a:solidFill>
                  <a:schemeClr val="bg1"/>
                </a:solidFill>
              </a:rPr>
              <a:t>true</a:t>
            </a:r>
            <a:r>
              <a:rPr lang="zh-CN" altLang="en-US" sz="1600" smtClean="0">
                <a:solidFill>
                  <a:schemeClr val="bg1"/>
                </a:solidFill>
              </a:rPr>
              <a:t>，表示当前</a:t>
            </a:r>
            <a:r>
              <a:rPr lang="en-US" altLang="zh-CN" sz="1600" smtClean="0">
                <a:solidFill>
                  <a:schemeClr val="bg1"/>
                </a:solidFill>
              </a:rPr>
              <a:t>hub</a:t>
            </a:r>
            <a:r>
              <a:rPr lang="zh-CN" altLang="en-US" sz="1600" smtClean="0">
                <a:solidFill>
                  <a:schemeClr val="bg1"/>
                </a:solidFill>
              </a:rPr>
              <a:t>只有在有</a:t>
            </a:r>
            <a:r>
              <a:rPr lang="en-US" altLang="zh-CN" sz="1600" smtClean="0">
                <a:solidFill>
                  <a:schemeClr val="bg1"/>
                </a:solidFill>
              </a:rPr>
              <a:t>node</a:t>
            </a:r>
            <a:r>
              <a:rPr lang="zh-CN" altLang="en-US" sz="1600" smtClean="0">
                <a:solidFill>
                  <a:schemeClr val="bg1"/>
                </a:solidFill>
              </a:rPr>
              <a:t>存在时，才会接受测试请求。为</a:t>
            </a:r>
            <a:r>
              <a:rPr lang="en-US" altLang="zh-CN" sz="1600" smtClean="0">
                <a:solidFill>
                  <a:schemeClr val="bg1"/>
                </a:solidFill>
              </a:rPr>
              <a:t>false </a:t>
            </a:r>
            <a:r>
              <a:rPr lang="zh-CN" altLang="en-US" sz="1600" smtClean="0">
                <a:solidFill>
                  <a:schemeClr val="bg1"/>
                </a:solidFill>
              </a:rPr>
              <a:t>则反之；</a:t>
            </a:r>
          </a:p>
          <a:p>
            <a:pPr eaLnBrk="1" hangingPunct="1"/>
            <a:endParaRPr lang="zh-CN" altLang="en-US" sz="1600" smtClean="0">
              <a:solidFill>
                <a:schemeClr val="bg1"/>
              </a:solidFill>
            </a:endParaRPr>
          </a:p>
          <a:p>
            <a:pPr eaLnBrk="1" hangingPunct="1"/>
            <a:r>
              <a:rPr lang="en-US" altLang="zh-CN" sz="1600" b="1" smtClean="0">
                <a:solidFill>
                  <a:schemeClr val="bg1"/>
                </a:solidFill>
              </a:rPr>
              <a:t>capabilityMatcher : org.openqa.grid.internal.utils.DefaultCapabilityMatcher</a:t>
            </a:r>
            <a:r>
              <a:rPr lang="zh-CN" altLang="en-US" sz="1600" smtClean="0">
                <a:solidFill>
                  <a:schemeClr val="bg1"/>
                </a:solidFill>
              </a:rPr>
              <a:t>这是一个实现了</a:t>
            </a:r>
            <a:r>
              <a:rPr lang="en-US" altLang="zh-CN" sz="1600" smtClean="0">
                <a:solidFill>
                  <a:schemeClr val="bg1"/>
                </a:solidFill>
              </a:rPr>
              <a:t>CapabilityMatcher</a:t>
            </a:r>
            <a:r>
              <a:rPr lang="zh-CN" altLang="en-US" sz="1600" smtClean="0">
                <a:solidFill>
                  <a:schemeClr val="bg1"/>
                </a:solidFill>
              </a:rPr>
              <a:t>接口的类，默认指向</a:t>
            </a:r>
            <a:r>
              <a:rPr lang="en-US" altLang="zh-CN" sz="1600" b="1" smtClean="0">
                <a:solidFill>
                  <a:schemeClr val="bg1"/>
                </a:solidFill>
              </a:rPr>
              <a:t>org.openqa.grid.internal.utils.DefaultCapabilityMatcher</a:t>
            </a:r>
            <a:r>
              <a:rPr lang="zh-CN" altLang="en-US" sz="1600" smtClean="0">
                <a:solidFill>
                  <a:schemeClr val="bg1"/>
                </a:solidFill>
              </a:rPr>
              <a:t>该类用于实现</a:t>
            </a:r>
            <a:r>
              <a:rPr lang="en-US" altLang="zh-CN" sz="1600" smtClean="0">
                <a:solidFill>
                  <a:schemeClr val="bg1"/>
                </a:solidFill>
              </a:rPr>
              <a:t>grid</a:t>
            </a:r>
            <a:r>
              <a:rPr lang="zh-CN" altLang="en-US" sz="1600" smtClean="0">
                <a:solidFill>
                  <a:schemeClr val="bg1"/>
                </a:solidFill>
              </a:rPr>
              <a:t>在分布测试任务到对应</a:t>
            </a:r>
            <a:r>
              <a:rPr lang="en-US" altLang="zh-CN" sz="1600" smtClean="0">
                <a:solidFill>
                  <a:schemeClr val="bg1"/>
                </a:solidFill>
              </a:rPr>
              <a:t>node</a:t>
            </a:r>
            <a:r>
              <a:rPr lang="zh-CN" altLang="en-US" sz="1600" smtClean="0">
                <a:solidFill>
                  <a:schemeClr val="bg1"/>
                </a:solidFill>
              </a:rPr>
              <a:t>时所使用的匹配规则，如果想要更精确的测试分配规则，那么就注册一个自己定义的匹配类；</a:t>
            </a:r>
          </a:p>
          <a:p>
            <a:pPr eaLnBrk="1" hangingPunct="1"/>
            <a:endParaRPr lang="zh-CN" altLang="en-US" sz="1600" smtClean="0">
              <a:solidFill>
                <a:schemeClr val="bg1"/>
              </a:solidFill>
            </a:endParaRPr>
          </a:p>
          <a:p>
            <a:pPr eaLnBrk="1" hangingPunct="1"/>
            <a:r>
              <a:rPr lang="en-US" altLang="zh-CN" sz="1600" b="1" smtClean="0">
                <a:solidFill>
                  <a:schemeClr val="bg1"/>
                </a:solidFill>
              </a:rPr>
              <a:t>prioritizer : null </a:t>
            </a:r>
            <a:r>
              <a:rPr lang="zh-CN" altLang="en-US" sz="1600" smtClean="0">
                <a:solidFill>
                  <a:schemeClr val="bg1"/>
                </a:solidFill>
              </a:rPr>
              <a:t>这是一个实现了</a:t>
            </a:r>
            <a:r>
              <a:rPr lang="en-US" altLang="zh-CN" sz="1600" smtClean="0">
                <a:solidFill>
                  <a:schemeClr val="bg1"/>
                </a:solidFill>
              </a:rPr>
              <a:t>Prioritizer</a:t>
            </a:r>
            <a:r>
              <a:rPr lang="zh-CN" altLang="en-US" sz="1600" smtClean="0">
                <a:solidFill>
                  <a:schemeClr val="bg1"/>
                </a:solidFill>
              </a:rPr>
              <a:t>接口的类。设置</a:t>
            </a:r>
            <a:r>
              <a:rPr lang="en-US" altLang="zh-CN" sz="1600" smtClean="0">
                <a:solidFill>
                  <a:schemeClr val="bg1"/>
                </a:solidFill>
              </a:rPr>
              <a:t>grid</a:t>
            </a:r>
            <a:r>
              <a:rPr lang="zh-CN" altLang="en-US" sz="1600" smtClean="0">
                <a:solidFill>
                  <a:schemeClr val="bg1"/>
                </a:solidFill>
              </a:rPr>
              <a:t>执行</a:t>
            </a:r>
            <a:r>
              <a:rPr lang="en-US" altLang="zh-CN" sz="1600" smtClean="0">
                <a:solidFill>
                  <a:schemeClr val="bg1"/>
                </a:solidFill>
              </a:rPr>
              <a:t>test</a:t>
            </a:r>
            <a:r>
              <a:rPr lang="zh-CN" altLang="en-US" sz="1600" smtClean="0">
                <a:solidFill>
                  <a:schemeClr val="bg1"/>
                </a:solidFill>
              </a:rPr>
              <a:t>任务的优先逻辑；默认为</a:t>
            </a:r>
            <a:r>
              <a:rPr lang="en-US" altLang="zh-CN" sz="1600" smtClean="0">
                <a:solidFill>
                  <a:schemeClr val="bg1"/>
                </a:solidFill>
              </a:rPr>
              <a:t>null</a:t>
            </a:r>
            <a:r>
              <a:rPr lang="zh-CN" altLang="en-US" sz="1600" smtClean="0">
                <a:solidFill>
                  <a:schemeClr val="bg1"/>
                </a:solidFill>
              </a:rPr>
              <a:t>，那个脚本先到那个先执行；</a:t>
            </a:r>
          </a:p>
          <a:p>
            <a:pPr eaLnBrk="1" hangingPunct="1"/>
            <a:endParaRPr lang="zh-CN" altLang="en-US" sz="1600" smtClean="0">
              <a:solidFill>
                <a:schemeClr val="bg1"/>
              </a:solidFill>
            </a:endParaRPr>
          </a:p>
          <a:p>
            <a:pPr eaLnBrk="1" hangingPunct="1"/>
            <a:r>
              <a:rPr lang="en-US" altLang="zh-CN" sz="1600" b="1" smtClean="0">
                <a:solidFill>
                  <a:schemeClr val="bg1"/>
                </a:solidFill>
              </a:rPr>
              <a:t>port : 4444</a:t>
            </a:r>
            <a:r>
              <a:rPr lang="zh-CN" altLang="en-US" sz="1600" smtClean="0">
                <a:solidFill>
                  <a:schemeClr val="bg1"/>
                </a:solidFill>
              </a:rPr>
              <a:t> 这个是</a:t>
            </a:r>
            <a:r>
              <a:rPr lang="en-US" altLang="zh-CN" sz="1600" smtClean="0">
                <a:solidFill>
                  <a:schemeClr val="bg1"/>
                </a:solidFill>
              </a:rPr>
              <a:t>hub </a:t>
            </a:r>
            <a:r>
              <a:rPr lang="zh-CN" altLang="en-US" sz="1600" smtClean="0">
                <a:solidFill>
                  <a:schemeClr val="bg1"/>
                </a:solidFill>
              </a:rPr>
              <a:t>默认的端口号；</a:t>
            </a:r>
          </a:p>
          <a:p>
            <a:pPr eaLnBrk="1" hangingPunct="1"/>
            <a:r>
              <a:rPr lang="en-US" altLang="zh-CN" sz="1600" b="1" smtClean="0">
                <a:solidFill>
                  <a:schemeClr val="bg1"/>
                </a:solidFill>
              </a:rPr>
              <a:t>newSessionWaitTimeout : -1</a:t>
            </a:r>
            <a:r>
              <a:rPr lang="zh-CN" altLang="en-US" sz="1600" smtClean="0">
                <a:solidFill>
                  <a:schemeClr val="bg1"/>
                </a:solidFill>
              </a:rPr>
              <a:t> 默认</a:t>
            </a:r>
            <a:r>
              <a:rPr lang="en-US" altLang="zh-CN" sz="1600" smtClean="0">
                <a:solidFill>
                  <a:schemeClr val="bg1"/>
                </a:solidFill>
              </a:rPr>
              <a:t>-1</a:t>
            </a:r>
            <a:r>
              <a:rPr lang="zh-CN" altLang="en-US" sz="1600" smtClean="0">
                <a:solidFill>
                  <a:schemeClr val="bg1"/>
                </a:solidFill>
              </a:rPr>
              <a:t>，即没有超时；指定一个新的测试</a:t>
            </a:r>
            <a:r>
              <a:rPr lang="en-US" altLang="zh-CN" sz="1600" smtClean="0">
                <a:solidFill>
                  <a:schemeClr val="bg1"/>
                </a:solidFill>
              </a:rPr>
              <a:t>session</a:t>
            </a:r>
            <a:r>
              <a:rPr lang="zh-CN" altLang="en-US" sz="1600" smtClean="0">
                <a:solidFill>
                  <a:schemeClr val="bg1"/>
                </a:solidFill>
              </a:rPr>
              <a:t>等待执行的间隔时间。即一个代理节点上前后</a:t>
            </a:r>
            <a:r>
              <a:rPr lang="en-US" altLang="zh-CN" sz="1600" smtClean="0">
                <a:solidFill>
                  <a:schemeClr val="bg1"/>
                </a:solidFill>
              </a:rPr>
              <a:t>2</a:t>
            </a:r>
            <a:r>
              <a:rPr lang="zh-CN" altLang="en-US" sz="1600" smtClean="0">
                <a:solidFill>
                  <a:schemeClr val="bg1"/>
                </a:solidFill>
              </a:rPr>
              <a:t>个测试中间的延时时间，单位为毫秒；</a:t>
            </a:r>
          </a:p>
          <a:p>
            <a:pPr eaLnBrk="1" hangingPunct="1"/>
            <a:endParaRPr lang="zh-CN" altLang="en-US" sz="1600" smtClean="0">
              <a:solidFill>
                <a:schemeClr val="bg1"/>
              </a:solidFill>
            </a:endParaRPr>
          </a:p>
          <a:p>
            <a:pPr eaLnBrk="1" hangingPunct="1"/>
            <a:r>
              <a:rPr lang="en-US" altLang="zh-CN" sz="1600" b="1" smtClean="0">
                <a:solidFill>
                  <a:schemeClr val="bg1"/>
                </a:solidFill>
              </a:rPr>
              <a:t>browserTimeout : 0 </a:t>
            </a:r>
            <a:r>
              <a:rPr lang="zh-CN" altLang="en-US" sz="1600" smtClean="0">
                <a:solidFill>
                  <a:schemeClr val="bg1"/>
                </a:solidFill>
              </a:rPr>
              <a:t>浏览器无响应的超时时间，默认为</a:t>
            </a:r>
            <a:r>
              <a:rPr lang="en-US" altLang="zh-CN" sz="1600" smtClean="0">
                <a:solidFill>
                  <a:schemeClr val="bg1"/>
                </a:solidFill>
              </a:rPr>
              <a:t>0</a:t>
            </a:r>
            <a:r>
              <a:rPr lang="zh-CN" altLang="en-US" sz="1600" smtClean="0">
                <a:solidFill>
                  <a:schemeClr val="bg1"/>
                </a:solidFill>
              </a:rPr>
              <a:t>表示没有超时时间</a:t>
            </a:r>
          </a:p>
          <a:p>
            <a:pPr eaLnBrk="1" hangingPunct="1"/>
            <a:endParaRPr lang="zh-CN" altLang="en-US" sz="1600" smtClean="0">
              <a:solidFill>
                <a:schemeClr val="bg1"/>
              </a:solidFill>
            </a:endParaRPr>
          </a:p>
        </p:txBody>
      </p:sp>
    </p:spTree>
    <p:extLst>
      <p:ext uri="{BB962C8B-B14F-4D97-AF65-F5344CB8AC3E}">
        <p14:creationId xmlns:p14="http://schemas.microsoft.com/office/powerpoint/2010/main" val="148501813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idx="4294967295"/>
          </p:nvPr>
        </p:nvSpPr>
        <p:spPr bwMode="auto">
          <a:xfrm>
            <a:off x="911225" y="188913"/>
            <a:ext cx="10439400" cy="539750"/>
          </a:xfrm>
          <a:prstGeom prst="rect">
            <a:avLst/>
          </a:prstGeom>
          <a:noFill/>
          <a:ln>
            <a:miter lim="800000"/>
            <a:headEnd/>
            <a:tailEnd/>
          </a:ln>
        </p:spPr>
        <p:txBody>
          <a:bodyPr/>
          <a:lstStyle/>
          <a:p>
            <a:pPr eaLnBrk="1" hangingPunct="1"/>
            <a:r>
              <a:rPr kumimoji="1" lang="zh-CN" altLang="en-US" sz="4000" smtClean="0">
                <a:solidFill>
                  <a:schemeClr val="bg1"/>
                </a:solidFill>
              </a:rPr>
              <a:t>修改</a:t>
            </a:r>
            <a:r>
              <a:rPr kumimoji="1" lang="en-US" altLang="zh-CN" sz="4000" smtClean="0">
                <a:solidFill>
                  <a:schemeClr val="bg1"/>
                </a:solidFill>
              </a:rPr>
              <a:t>Hub</a:t>
            </a:r>
            <a:r>
              <a:rPr kumimoji="1" lang="zh-CN" altLang="en-US" sz="4000" smtClean="0">
                <a:solidFill>
                  <a:schemeClr val="bg1"/>
                </a:solidFill>
              </a:rPr>
              <a:t>配置</a:t>
            </a:r>
          </a:p>
        </p:txBody>
      </p:sp>
      <p:sp>
        <p:nvSpPr>
          <p:cNvPr id="51203" name="内容占位符 2"/>
          <p:cNvSpPr>
            <a:spLocks noGrp="1"/>
          </p:cNvSpPr>
          <p:nvPr>
            <p:ph idx="4294967295"/>
          </p:nvPr>
        </p:nvSpPr>
        <p:spPr bwMode="auto">
          <a:xfrm>
            <a:off x="911225" y="908050"/>
            <a:ext cx="10440988" cy="4826000"/>
          </a:xfrm>
          <a:prstGeom prst="rect">
            <a:avLst/>
          </a:prstGeom>
          <a:noFill/>
          <a:ln>
            <a:miter lim="800000"/>
            <a:headEnd/>
            <a:tailEnd/>
          </a:ln>
        </p:spPr>
        <p:txBody>
          <a:bodyPr/>
          <a:lstStyle/>
          <a:p>
            <a:pPr eaLnBrk="1" hangingPunct="1">
              <a:buFont typeface="Arial" charset="0"/>
              <a:buNone/>
            </a:pPr>
            <a:r>
              <a:rPr kumimoji="1" lang="en-US" altLang="zh-CN" sz="2000" smtClean="0">
                <a:solidFill>
                  <a:schemeClr val="bg1"/>
                </a:solidFill>
              </a:rPr>
              <a:t>1.</a:t>
            </a:r>
            <a:r>
              <a:rPr kumimoji="1" lang="zh-CN" altLang="en-US" sz="2000" smtClean="0">
                <a:solidFill>
                  <a:schemeClr val="bg1"/>
                </a:solidFill>
              </a:rPr>
              <a:t>直接通过命令修改</a:t>
            </a:r>
            <a:r>
              <a:rPr kumimoji="1" lang="zh-CN" altLang="en-US" smtClean="0">
                <a:solidFill>
                  <a:schemeClr val="bg1"/>
                </a:solidFill>
              </a:rPr>
              <a:t>：</a:t>
            </a:r>
          </a:p>
          <a:p>
            <a:pPr eaLnBrk="1" hangingPunct="1">
              <a:buFont typeface="Arial" charset="0"/>
              <a:buNone/>
            </a:pPr>
            <a:r>
              <a:rPr lang="en-US" altLang="zh-CN" sz="1600" smtClean="0">
                <a:solidFill>
                  <a:schemeClr val="bg1"/>
                </a:solidFill>
              </a:rPr>
              <a:t>java -jar selenium-server-standalone-2.53.0.jar -role hub -port 4445</a:t>
            </a:r>
            <a:endParaRPr lang="zh-CN" altLang="en-US" sz="1600" smtClean="0">
              <a:solidFill>
                <a:schemeClr val="bg1"/>
              </a:solidFill>
            </a:endParaRPr>
          </a:p>
          <a:p>
            <a:pPr eaLnBrk="1" hangingPunct="1">
              <a:buFont typeface="Arial" charset="0"/>
              <a:buNone/>
            </a:pPr>
            <a:endParaRPr kumimoji="1" lang="zh-CN" altLang="en-US" smtClean="0">
              <a:solidFill>
                <a:schemeClr val="bg1"/>
              </a:solidFill>
            </a:endParaRPr>
          </a:p>
          <a:p>
            <a:pPr eaLnBrk="1" hangingPunct="1">
              <a:buFont typeface="Arial" charset="0"/>
              <a:buNone/>
            </a:pPr>
            <a:r>
              <a:rPr kumimoji="1" lang="en-US" altLang="zh-CN" sz="2000" smtClean="0">
                <a:solidFill>
                  <a:schemeClr val="bg1"/>
                </a:solidFill>
              </a:rPr>
              <a:t>2.</a:t>
            </a:r>
            <a:r>
              <a:rPr kumimoji="1" lang="zh-CN" altLang="en-US" sz="2000" smtClean="0">
                <a:solidFill>
                  <a:schemeClr val="bg1"/>
                </a:solidFill>
              </a:rPr>
              <a:t>通过</a:t>
            </a:r>
            <a:r>
              <a:rPr kumimoji="1" lang="en-US" altLang="zh-CN" sz="2000" smtClean="0">
                <a:solidFill>
                  <a:schemeClr val="bg1"/>
                </a:solidFill>
              </a:rPr>
              <a:t>Json</a:t>
            </a:r>
            <a:r>
              <a:rPr kumimoji="1" lang="zh-CN" altLang="en-US" sz="2000" smtClean="0">
                <a:solidFill>
                  <a:schemeClr val="bg1"/>
                </a:solidFill>
              </a:rPr>
              <a:t>文件修改：</a:t>
            </a:r>
          </a:p>
          <a:p>
            <a:pPr eaLnBrk="1" hangingPunct="1">
              <a:buFont typeface="Arial" charset="0"/>
              <a:buNone/>
            </a:pPr>
            <a:r>
              <a:rPr lang="en-US" altLang="zh-CN" sz="1600" smtClean="0">
                <a:solidFill>
                  <a:schemeClr val="bg1"/>
                </a:solidFill>
              </a:rPr>
              <a:t>java -jar selenium-server-standalone-2.53.0.jar -role hub -hubConfig hub.json</a:t>
            </a:r>
            <a:endParaRPr lang="zh-CN" altLang="en-US" sz="1600" smtClean="0">
              <a:solidFill>
                <a:schemeClr val="bg1"/>
              </a:solidFill>
            </a:endParaRPr>
          </a:p>
          <a:p>
            <a:pPr eaLnBrk="1" hangingPunct="1">
              <a:buFont typeface="Arial" charset="0"/>
              <a:buNone/>
            </a:pPr>
            <a:endParaRPr kumimoji="1" lang="zh-CN" altLang="en-US" sz="1600" smtClean="0">
              <a:solidFill>
                <a:schemeClr val="bg1"/>
              </a:solidFill>
            </a:endParaRPr>
          </a:p>
          <a:p>
            <a:pPr eaLnBrk="1" hangingPunct="1">
              <a:buFont typeface="Arial" charset="0"/>
              <a:buNone/>
            </a:pPr>
            <a:r>
              <a:rPr lang="en-US" altLang="zh-CN" sz="2000" smtClean="0">
                <a:solidFill>
                  <a:schemeClr val="bg1"/>
                </a:solidFill>
              </a:rPr>
              <a:t>json</a:t>
            </a:r>
            <a:r>
              <a:rPr lang="zh-CN" altLang="en-US" sz="2000" smtClean="0">
                <a:solidFill>
                  <a:schemeClr val="bg1"/>
                </a:solidFill>
              </a:rPr>
              <a:t>格式：</a:t>
            </a:r>
          </a:p>
          <a:p>
            <a:pPr eaLnBrk="1" hangingPunct="1">
              <a:buFont typeface="Arial" charset="0"/>
              <a:buNone/>
            </a:pPr>
            <a:r>
              <a:rPr lang="en-US" altLang="zh-CN" sz="1800" smtClean="0">
                <a:solidFill>
                  <a:schemeClr val="bg1"/>
                </a:solidFill>
              </a:rPr>
              <a:t>{ "host": null, "port": 4444, "newSessionWaitTimeout": -1, "servlets" : [], "prioritizer": null, "capabilityMatcher": "org.openqa.grid.internal.utils.DefaultCapabilityMatcher", "throwOnCapabilityNotPresent": true, "nodePolling": 5000, "cleanUpCycle": 5000, "timeout": 300000, "browserTimeout": 0, "maxSession": 10 }</a:t>
            </a:r>
            <a:r>
              <a:rPr lang="en-US" altLang="zh-CN" smtClean="0">
                <a:solidFill>
                  <a:schemeClr val="bg1"/>
                </a:solidFill>
              </a:rPr>
              <a:t/>
            </a:r>
            <a:br>
              <a:rPr lang="en-US" altLang="zh-CN" smtClean="0">
                <a:solidFill>
                  <a:schemeClr val="bg1"/>
                </a:solidFill>
              </a:rPr>
            </a:br>
            <a:endParaRPr kumimoji="1" lang="zh-CN" altLang="en-US" smtClean="0">
              <a:solidFill>
                <a:schemeClr val="bg1"/>
              </a:solidFill>
            </a:endParaRPr>
          </a:p>
          <a:p>
            <a:pPr eaLnBrk="1" hangingPunct="1"/>
            <a:endParaRPr lang="zh-CN" altLang="en-US" sz="2400" smtClean="0">
              <a:solidFill>
                <a:schemeClr val="bg1"/>
              </a:solidFill>
            </a:endParaRPr>
          </a:p>
        </p:txBody>
      </p:sp>
    </p:spTree>
    <p:extLst>
      <p:ext uri="{BB962C8B-B14F-4D97-AF65-F5344CB8AC3E}">
        <p14:creationId xmlns:p14="http://schemas.microsoft.com/office/powerpoint/2010/main" val="33909623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idx="4294967295"/>
          </p:nvPr>
        </p:nvSpPr>
        <p:spPr bwMode="auto">
          <a:xfrm>
            <a:off x="911225" y="188913"/>
            <a:ext cx="10439400" cy="539750"/>
          </a:xfrm>
          <a:prstGeom prst="rect">
            <a:avLst/>
          </a:prstGeom>
          <a:noFill/>
          <a:ln>
            <a:miter lim="800000"/>
            <a:headEnd/>
            <a:tailEnd/>
          </a:ln>
        </p:spPr>
        <p:txBody>
          <a:bodyPr/>
          <a:lstStyle/>
          <a:p>
            <a:pPr eaLnBrk="1" hangingPunct="1"/>
            <a:r>
              <a:rPr lang="en-US" altLang="zh-CN" sz="4000" b="1" smtClean="0">
                <a:solidFill>
                  <a:schemeClr val="bg1"/>
                </a:solidFill>
              </a:rPr>
              <a:t>node </a:t>
            </a:r>
            <a:r>
              <a:rPr lang="zh-CN" altLang="en-US" sz="4000" b="1" smtClean="0">
                <a:solidFill>
                  <a:schemeClr val="bg1"/>
                </a:solidFill>
              </a:rPr>
              <a:t>节点环境要求</a:t>
            </a:r>
          </a:p>
        </p:txBody>
      </p:sp>
      <p:sp>
        <p:nvSpPr>
          <p:cNvPr id="52227" name="内容占位符 2"/>
          <p:cNvSpPr>
            <a:spLocks noGrp="1"/>
          </p:cNvSpPr>
          <p:nvPr>
            <p:ph idx="4294967295"/>
          </p:nvPr>
        </p:nvSpPr>
        <p:spPr bwMode="auto">
          <a:xfrm>
            <a:off x="911225" y="908050"/>
            <a:ext cx="10440988" cy="4826000"/>
          </a:xfrm>
          <a:prstGeom prst="rect">
            <a:avLst/>
          </a:prstGeom>
          <a:noFill/>
          <a:ln>
            <a:miter lim="800000"/>
            <a:headEnd/>
            <a:tailEnd/>
          </a:ln>
        </p:spPr>
        <p:txBody>
          <a:bodyPr/>
          <a:lstStyle/>
          <a:p>
            <a:pPr eaLnBrk="1" hangingPunct="1"/>
            <a:endParaRPr lang="en-US" altLang="zh-CN" sz="2000" smtClean="0">
              <a:solidFill>
                <a:schemeClr val="bg1"/>
              </a:solidFill>
            </a:endParaRPr>
          </a:p>
          <a:p>
            <a:pPr eaLnBrk="1" hangingPunct="1"/>
            <a:r>
              <a:rPr lang="en-US" altLang="zh-CN" sz="2000" smtClean="0">
                <a:solidFill>
                  <a:schemeClr val="bg1"/>
                </a:solidFill>
              </a:rPr>
              <a:t>1. node </a:t>
            </a:r>
            <a:r>
              <a:rPr lang="zh-CN" altLang="en-US" sz="2000" smtClean="0">
                <a:solidFill>
                  <a:schemeClr val="bg1"/>
                </a:solidFill>
              </a:rPr>
              <a:t>节点必须要有 </a:t>
            </a:r>
            <a:r>
              <a:rPr lang="en-US" altLang="zh-CN" sz="2000" smtClean="0">
                <a:solidFill>
                  <a:schemeClr val="bg1"/>
                </a:solidFill>
              </a:rPr>
              <a:t>java </a:t>
            </a:r>
            <a:r>
              <a:rPr lang="zh-CN" altLang="en-US" sz="2000" smtClean="0">
                <a:solidFill>
                  <a:schemeClr val="bg1"/>
                </a:solidFill>
              </a:rPr>
              <a:t>环境 </a:t>
            </a:r>
          </a:p>
          <a:p>
            <a:pPr eaLnBrk="1" hangingPunct="1"/>
            <a:endParaRPr lang="zh-CN" altLang="en-US" sz="2000" smtClean="0">
              <a:solidFill>
                <a:schemeClr val="bg1"/>
              </a:solidFill>
            </a:endParaRPr>
          </a:p>
          <a:p>
            <a:pPr eaLnBrk="1" hangingPunct="1"/>
            <a:r>
              <a:rPr lang="en-US" altLang="zh-CN" sz="2000" smtClean="0">
                <a:solidFill>
                  <a:schemeClr val="bg1"/>
                </a:solidFill>
              </a:rPr>
              <a:t>2. node </a:t>
            </a:r>
            <a:r>
              <a:rPr lang="zh-CN" altLang="en-US" sz="2000" smtClean="0">
                <a:solidFill>
                  <a:schemeClr val="bg1"/>
                </a:solidFill>
              </a:rPr>
              <a:t>节点跟</a:t>
            </a:r>
            <a:r>
              <a:rPr lang="en-US" altLang="zh-CN" sz="2000" smtClean="0">
                <a:solidFill>
                  <a:schemeClr val="bg1"/>
                </a:solidFill>
              </a:rPr>
              <a:t>hub </a:t>
            </a:r>
            <a:r>
              <a:rPr lang="zh-CN" altLang="en-US" sz="2000" smtClean="0">
                <a:solidFill>
                  <a:schemeClr val="bg1"/>
                </a:solidFill>
              </a:rPr>
              <a:t>节点机器间可以互相 </a:t>
            </a:r>
            <a:r>
              <a:rPr lang="en-US" altLang="zh-CN" sz="2000" smtClean="0">
                <a:solidFill>
                  <a:schemeClr val="bg1"/>
                </a:solidFill>
              </a:rPr>
              <a:t>ping </a:t>
            </a:r>
            <a:r>
              <a:rPr lang="zh-CN" altLang="en-US" sz="2000" smtClean="0">
                <a:solidFill>
                  <a:schemeClr val="bg1"/>
                </a:solidFill>
              </a:rPr>
              <a:t>通。</a:t>
            </a:r>
          </a:p>
          <a:p>
            <a:pPr eaLnBrk="1" hangingPunct="1"/>
            <a:endParaRPr lang="zh-CN" altLang="en-US" sz="2000" smtClean="0">
              <a:solidFill>
                <a:schemeClr val="bg1"/>
              </a:solidFill>
            </a:endParaRPr>
          </a:p>
          <a:p>
            <a:pPr eaLnBrk="1" hangingPunct="1"/>
            <a:r>
              <a:rPr lang="en-US" altLang="zh-CN" sz="2000" smtClean="0">
                <a:solidFill>
                  <a:schemeClr val="bg1"/>
                </a:solidFill>
              </a:rPr>
              <a:t>3. node </a:t>
            </a:r>
            <a:r>
              <a:rPr lang="zh-CN" altLang="en-US" sz="2000" smtClean="0">
                <a:solidFill>
                  <a:schemeClr val="bg1"/>
                </a:solidFill>
              </a:rPr>
              <a:t>节点负责执行</a:t>
            </a:r>
            <a:r>
              <a:rPr lang="en-US" altLang="zh-CN" sz="2000" smtClean="0">
                <a:solidFill>
                  <a:schemeClr val="bg1"/>
                </a:solidFill>
              </a:rPr>
              <a:t>Selenium </a:t>
            </a:r>
            <a:r>
              <a:rPr lang="zh-CN" altLang="en-US" sz="2000" smtClean="0">
                <a:solidFill>
                  <a:schemeClr val="bg1"/>
                </a:solidFill>
              </a:rPr>
              <a:t>脚本，所以必须有</a:t>
            </a:r>
            <a:r>
              <a:rPr lang="en-US" altLang="zh-CN" sz="2000" smtClean="0">
                <a:solidFill>
                  <a:schemeClr val="bg1"/>
                </a:solidFill>
              </a:rPr>
              <a:t>Selenium </a:t>
            </a:r>
            <a:r>
              <a:rPr lang="zh-CN" altLang="en-US" sz="2000" smtClean="0">
                <a:solidFill>
                  <a:schemeClr val="bg1"/>
                </a:solidFill>
              </a:rPr>
              <a:t>环境（脚本语言对应的环境如</a:t>
            </a:r>
            <a:r>
              <a:rPr lang="en-US" altLang="zh-CN" sz="2000" smtClean="0">
                <a:solidFill>
                  <a:schemeClr val="bg1"/>
                </a:solidFill>
              </a:rPr>
              <a:t>java, </a:t>
            </a:r>
            <a:r>
              <a:rPr lang="zh-CN" altLang="en-US" sz="2000" smtClean="0">
                <a:solidFill>
                  <a:schemeClr val="bg1"/>
                </a:solidFill>
              </a:rPr>
              <a:t>各个浏览器及其对应的</a:t>
            </a:r>
            <a:r>
              <a:rPr lang="en-US" altLang="zh-CN" sz="2000" smtClean="0">
                <a:solidFill>
                  <a:schemeClr val="bg1"/>
                </a:solidFill>
              </a:rPr>
              <a:t>driver</a:t>
            </a:r>
            <a:r>
              <a:rPr lang="zh-CN" altLang="en-US" sz="2000" smtClean="0">
                <a:solidFill>
                  <a:schemeClr val="bg1"/>
                </a:solidFill>
              </a:rPr>
              <a:t>）</a:t>
            </a:r>
            <a:endParaRPr kumimoji="1" lang="zh-CN" altLang="en-US" sz="2000" smtClean="0">
              <a:solidFill>
                <a:schemeClr val="bg1"/>
              </a:solidFill>
            </a:endParaRPr>
          </a:p>
          <a:p>
            <a:pPr eaLnBrk="1" hangingPunct="1"/>
            <a:endParaRPr lang="zh-CN" altLang="en-US" sz="2400" smtClean="0">
              <a:solidFill>
                <a:schemeClr val="bg1"/>
              </a:solidFill>
            </a:endParaRPr>
          </a:p>
        </p:txBody>
      </p:sp>
    </p:spTree>
    <p:extLst>
      <p:ext uri="{BB962C8B-B14F-4D97-AF65-F5344CB8AC3E}">
        <p14:creationId xmlns:p14="http://schemas.microsoft.com/office/powerpoint/2010/main" val="40222463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idx="4294967295"/>
          </p:nvPr>
        </p:nvSpPr>
        <p:spPr bwMode="auto">
          <a:xfrm>
            <a:off x="911225" y="188913"/>
            <a:ext cx="10439400" cy="539750"/>
          </a:xfrm>
          <a:prstGeom prst="rect">
            <a:avLst/>
          </a:prstGeom>
          <a:noFill/>
          <a:ln>
            <a:miter lim="800000"/>
            <a:headEnd/>
            <a:tailEnd/>
          </a:ln>
        </p:spPr>
        <p:txBody>
          <a:bodyPr/>
          <a:lstStyle/>
          <a:p>
            <a:pPr eaLnBrk="1" hangingPunct="1"/>
            <a:r>
              <a:rPr lang="zh-CN" altLang="en-US" sz="4000" smtClean="0">
                <a:solidFill>
                  <a:schemeClr val="bg1"/>
                </a:solidFill>
              </a:rPr>
              <a:t>注册</a:t>
            </a:r>
            <a:r>
              <a:rPr lang="en-US" altLang="zh-CN" sz="4000" smtClean="0">
                <a:solidFill>
                  <a:schemeClr val="bg1"/>
                </a:solidFill>
              </a:rPr>
              <a:t>node</a:t>
            </a:r>
            <a:r>
              <a:rPr lang="zh-CN" altLang="en-US" sz="4000" smtClean="0">
                <a:solidFill>
                  <a:schemeClr val="bg1"/>
                </a:solidFill>
              </a:rPr>
              <a:t>节点</a:t>
            </a:r>
          </a:p>
        </p:txBody>
      </p:sp>
      <p:sp>
        <p:nvSpPr>
          <p:cNvPr id="53251" name="内容占位符 2"/>
          <p:cNvSpPr>
            <a:spLocks noGrp="1"/>
          </p:cNvSpPr>
          <p:nvPr>
            <p:ph idx="4294967295"/>
          </p:nvPr>
        </p:nvSpPr>
        <p:spPr bwMode="auto">
          <a:xfrm>
            <a:off x="911225" y="1196975"/>
            <a:ext cx="10440988" cy="4826000"/>
          </a:xfrm>
          <a:prstGeom prst="rect">
            <a:avLst/>
          </a:prstGeom>
          <a:noFill/>
          <a:ln>
            <a:miter lim="800000"/>
            <a:headEnd/>
            <a:tailEnd/>
          </a:ln>
        </p:spPr>
        <p:txBody>
          <a:bodyPr/>
          <a:lstStyle/>
          <a:p>
            <a:pPr eaLnBrk="1" hangingPunct="1"/>
            <a:r>
              <a:rPr lang="zh-CN" altLang="en-US" sz="4000" smtClean="0">
                <a:solidFill>
                  <a:schemeClr val="bg1"/>
                </a:solidFill>
              </a:rPr>
              <a:t>启动</a:t>
            </a:r>
            <a:r>
              <a:rPr lang="en-US" altLang="zh-CN" sz="4000" smtClean="0">
                <a:solidFill>
                  <a:schemeClr val="bg1"/>
                </a:solidFill>
              </a:rPr>
              <a:t>node</a:t>
            </a:r>
            <a:r>
              <a:rPr lang="zh-CN" altLang="en-US" sz="4000" smtClean="0">
                <a:solidFill>
                  <a:schemeClr val="bg1"/>
                </a:solidFill>
              </a:rPr>
              <a:t>并注册到</a:t>
            </a:r>
            <a:r>
              <a:rPr lang="en-US" altLang="zh-CN" sz="4000" smtClean="0">
                <a:solidFill>
                  <a:schemeClr val="bg1"/>
                </a:solidFill>
              </a:rPr>
              <a:t>hub:</a:t>
            </a:r>
          </a:p>
          <a:p>
            <a:pPr eaLnBrk="1" hangingPunct="1">
              <a:buFont typeface="Arial" charset="0"/>
              <a:buNone/>
            </a:pPr>
            <a:r>
              <a:rPr lang="en-US" altLang="zh-CN" sz="2400" smtClean="0">
                <a:solidFill>
                  <a:schemeClr val="bg1"/>
                </a:solidFill>
              </a:rPr>
              <a:t>java -jar selenium-server-standalone-2.53.0.jar -role node -hub </a:t>
            </a:r>
            <a:r>
              <a:rPr lang="en-US" altLang="zh-CN" sz="2400" smtClean="0">
                <a:solidFill>
                  <a:schemeClr val="bg1"/>
                </a:solidFill>
                <a:hlinkClick r:id="rId2"/>
              </a:rPr>
              <a:t>http://192.168.1.110:4444/grid/register</a:t>
            </a:r>
            <a:r>
              <a:rPr lang="en-US" altLang="zh-CN" sz="2400" smtClean="0">
                <a:solidFill>
                  <a:schemeClr val="bg1"/>
                </a:solidFill>
              </a:rPr>
              <a:t> </a:t>
            </a:r>
          </a:p>
          <a:p>
            <a:pPr eaLnBrk="1" hangingPunct="1"/>
            <a:endParaRPr lang="zh-CN" altLang="en-US" sz="2400" smtClean="0">
              <a:solidFill>
                <a:schemeClr val="bg1"/>
              </a:solidFill>
            </a:endParaRPr>
          </a:p>
        </p:txBody>
      </p:sp>
    </p:spTree>
    <p:extLst>
      <p:ext uri="{BB962C8B-B14F-4D97-AF65-F5344CB8AC3E}">
        <p14:creationId xmlns:p14="http://schemas.microsoft.com/office/powerpoint/2010/main" val="30594897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idx="4294967295"/>
          </p:nvPr>
        </p:nvSpPr>
        <p:spPr bwMode="auto">
          <a:xfrm>
            <a:off x="911225" y="188913"/>
            <a:ext cx="10439400" cy="539750"/>
          </a:xfrm>
          <a:prstGeom prst="rect">
            <a:avLst/>
          </a:prstGeom>
          <a:noFill/>
          <a:ln>
            <a:miter lim="800000"/>
            <a:headEnd/>
            <a:tailEnd/>
          </a:ln>
        </p:spPr>
        <p:txBody>
          <a:bodyPr/>
          <a:lstStyle/>
          <a:p>
            <a:pPr eaLnBrk="1" hangingPunct="1"/>
            <a:r>
              <a:rPr kumimoji="1" lang="zh-CN" altLang="en-US" sz="4000" smtClean="0">
                <a:solidFill>
                  <a:schemeClr val="bg1"/>
                </a:solidFill>
              </a:rPr>
              <a:t>修改</a:t>
            </a:r>
            <a:r>
              <a:rPr kumimoji="1" lang="en-US" altLang="zh-CN" sz="4000" smtClean="0">
                <a:solidFill>
                  <a:schemeClr val="bg1"/>
                </a:solidFill>
              </a:rPr>
              <a:t>node</a:t>
            </a:r>
            <a:r>
              <a:rPr kumimoji="1" lang="zh-CN" altLang="en-US" sz="4000" smtClean="0">
                <a:solidFill>
                  <a:schemeClr val="bg1"/>
                </a:solidFill>
              </a:rPr>
              <a:t>节点配置</a:t>
            </a:r>
          </a:p>
        </p:txBody>
      </p:sp>
      <p:sp>
        <p:nvSpPr>
          <p:cNvPr id="54275" name="内容占位符 2"/>
          <p:cNvSpPr>
            <a:spLocks noGrp="1"/>
          </p:cNvSpPr>
          <p:nvPr>
            <p:ph idx="4294967295"/>
          </p:nvPr>
        </p:nvSpPr>
        <p:spPr bwMode="auto">
          <a:xfrm>
            <a:off x="911225" y="1052513"/>
            <a:ext cx="10440988" cy="4826000"/>
          </a:xfrm>
          <a:prstGeom prst="rect">
            <a:avLst/>
          </a:prstGeom>
          <a:noFill/>
          <a:ln>
            <a:miter lim="800000"/>
            <a:headEnd/>
            <a:tailEnd/>
          </a:ln>
        </p:spPr>
        <p:txBody>
          <a:bodyPr/>
          <a:lstStyle/>
          <a:p>
            <a:pPr eaLnBrk="1" hangingPunct="1"/>
            <a:r>
              <a:rPr kumimoji="1" lang="zh-CN" altLang="en-US" sz="2000" smtClean="0">
                <a:solidFill>
                  <a:schemeClr val="bg1"/>
                </a:solidFill>
              </a:rPr>
              <a:t>通过命令修改：</a:t>
            </a:r>
          </a:p>
          <a:p>
            <a:pPr eaLnBrk="1" hangingPunct="1">
              <a:buFont typeface="Arial" charset="0"/>
              <a:buNone/>
            </a:pPr>
            <a:r>
              <a:rPr lang="en-US" altLang="zh-CN" sz="2000" smtClean="0">
                <a:solidFill>
                  <a:schemeClr val="bg1"/>
                </a:solidFill>
              </a:rPr>
              <a:t>java -jar selenium-server-standalone-2.53.0.jar -role rc -port 6666</a:t>
            </a:r>
            <a:br>
              <a:rPr lang="en-US" altLang="zh-CN" sz="2000" smtClean="0">
                <a:solidFill>
                  <a:schemeClr val="bg1"/>
                </a:solidFill>
              </a:rPr>
            </a:br>
            <a:endParaRPr kumimoji="1" lang="zh-CN" altLang="en-US" sz="2000" b="1" smtClean="0">
              <a:solidFill>
                <a:schemeClr val="bg1"/>
              </a:solidFill>
            </a:endParaRPr>
          </a:p>
          <a:p>
            <a:pPr eaLnBrk="1" hangingPunct="1"/>
            <a:r>
              <a:rPr kumimoji="1" lang="zh-CN" altLang="en-US" sz="2000" smtClean="0">
                <a:solidFill>
                  <a:schemeClr val="bg1"/>
                </a:solidFill>
              </a:rPr>
              <a:t>通过</a:t>
            </a:r>
            <a:r>
              <a:rPr kumimoji="1" lang="en-US" altLang="zh-CN" sz="2000" smtClean="0">
                <a:solidFill>
                  <a:schemeClr val="bg1"/>
                </a:solidFill>
              </a:rPr>
              <a:t>json</a:t>
            </a:r>
            <a:r>
              <a:rPr kumimoji="1" lang="zh-CN" altLang="en-US" sz="2000" smtClean="0">
                <a:solidFill>
                  <a:schemeClr val="bg1"/>
                </a:solidFill>
              </a:rPr>
              <a:t>修改：</a:t>
            </a:r>
          </a:p>
          <a:p>
            <a:pPr eaLnBrk="1" hangingPunct="1">
              <a:buFont typeface="Arial" charset="0"/>
              <a:buNone/>
            </a:pPr>
            <a:r>
              <a:rPr kumimoji="1" lang="en-US" altLang="zh-CN" sz="2000" smtClean="0">
                <a:solidFill>
                  <a:schemeClr val="bg1"/>
                </a:solidFill>
              </a:rPr>
              <a:t>{  "capabilities": [    {      "browserName": "chrome",      "maxInstances": 5,      "platform": "WINDOWS",      "version":"51"    }  ],  "configuration": {    "proxy": "org.openqa.grid.selenium.proxy.DefaultRemoteProxy",    "maxSession": 5,    "port": 5555,    "register": true,    "registerCycle": 5000,    "hub": "http://192.168.84.209:4444"  }}</a:t>
            </a:r>
            <a:endParaRPr kumimoji="1" lang="zh-CN" altLang="en-US" sz="2000" smtClean="0">
              <a:solidFill>
                <a:schemeClr val="bg1"/>
              </a:solidFill>
            </a:endParaRPr>
          </a:p>
          <a:p>
            <a:pPr eaLnBrk="1" hangingPunct="1"/>
            <a:endParaRPr lang="zh-CN" altLang="en-US" sz="1800" smtClean="0">
              <a:solidFill>
                <a:schemeClr val="bg1"/>
              </a:solidFill>
            </a:endParaRPr>
          </a:p>
        </p:txBody>
      </p:sp>
    </p:spTree>
    <p:extLst>
      <p:ext uri="{BB962C8B-B14F-4D97-AF65-F5344CB8AC3E}">
        <p14:creationId xmlns:p14="http://schemas.microsoft.com/office/powerpoint/2010/main" val="3685352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idx="4294967295"/>
          </p:nvPr>
        </p:nvSpPr>
        <p:spPr bwMode="auto">
          <a:xfrm>
            <a:off x="911225" y="188913"/>
            <a:ext cx="10439400" cy="539750"/>
          </a:xfrm>
          <a:prstGeom prst="rect">
            <a:avLst/>
          </a:prstGeom>
          <a:noFill/>
          <a:ln>
            <a:miter lim="800000"/>
            <a:headEnd/>
            <a:tailEnd/>
          </a:ln>
        </p:spPr>
        <p:txBody>
          <a:bodyPr/>
          <a:lstStyle/>
          <a:p>
            <a:pPr eaLnBrk="1" hangingPunct="1"/>
            <a:r>
              <a:rPr lang="en-US" altLang="zh-CN" sz="4000" smtClean="0">
                <a:solidFill>
                  <a:schemeClr val="bg1"/>
                </a:solidFill>
              </a:rPr>
              <a:t>Selenium Grid</a:t>
            </a:r>
            <a:r>
              <a:rPr lang="zh-CN" altLang="en-US" sz="4000" smtClean="0">
                <a:solidFill>
                  <a:schemeClr val="bg1"/>
                </a:solidFill>
              </a:rPr>
              <a:t>的测试用例</a:t>
            </a:r>
          </a:p>
        </p:txBody>
      </p:sp>
      <p:pic>
        <p:nvPicPr>
          <p:cNvPr id="3" name="图片 2"/>
          <p:cNvPicPr>
            <a:picLocks noChangeAspect="1"/>
          </p:cNvPicPr>
          <p:nvPr/>
        </p:nvPicPr>
        <p:blipFill>
          <a:blip r:embed="rId2"/>
          <a:stretch>
            <a:fillRect/>
          </a:stretch>
        </p:blipFill>
        <p:spPr>
          <a:xfrm>
            <a:off x="911225" y="1268760"/>
            <a:ext cx="9723809" cy="1761905"/>
          </a:xfrm>
          <a:prstGeom prst="rect">
            <a:avLst/>
          </a:prstGeom>
        </p:spPr>
      </p:pic>
    </p:spTree>
    <p:extLst>
      <p:ext uri="{BB962C8B-B14F-4D97-AF65-F5344CB8AC3E}">
        <p14:creationId xmlns:p14="http://schemas.microsoft.com/office/powerpoint/2010/main" val="139387812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idx="4294967295"/>
          </p:nvPr>
        </p:nvSpPr>
        <p:spPr bwMode="auto">
          <a:xfrm>
            <a:off x="911225" y="188913"/>
            <a:ext cx="10439400" cy="539750"/>
          </a:xfrm>
          <a:prstGeom prst="rect">
            <a:avLst/>
          </a:prstGeom>
          <a:noFill/>
          <a:ln>
            <a:miter lim="800000"/>
            <a:headEnd/>
            <a:tailEnd/>
          </a:ln>
        </p:spPr>
        <p:txBody>
          <a:bodyPr/>
          <a:lstStyle/>
          <a:p>
            <a:pPr eaLnBrk="1" hangingPunct="1"/>
            <a:r>
              <a:rPr lang="zh-CN" altLang="en-US" sz="4000" smtClean="0">
                <a:solidFill>
                  <a:schemeClr val="bg1"/>
                </a:solidFill>
              </a:rPr>
              <a:t>需求</a:t>
            </a:r>
          </a:p>
        </p:txBody>
      </p:sp>
      <p:sp>
        <p:nvSpPr>
          <p:cNvPr id="59395" name="内容占位符 2"/>
          <p:cNvSpPr>
            <a:spLocks noGrp="1"/>
          </p:cNvSpPr>
          <p:nvPr>
            <p:ph idx="4294967295"/>
          </p:nvPr>
        </p:nvSpPr>
        <p:spPr bwMode="auto">
          <a:xfrm>
            <a:off x="911225" y="908050"/>
            <a:ext cx="10440988" cy="4826000"/>
          </a:xfrm>
          <a:prstGeom prst="rect">
            <a:avLst/>
          </a:prstGeom>
          <a:noFill/>
          <a:ln>
            <a:miter lim="800000"/>
            <a:headEnd/>
            <a:tailEnd/>
          </a:ln>
        </p:spPr>
        <p:txBody>
          <a:bodyPr/>
          <a:lstStyle/>
          <a:p>
            <a:pPr eaLnBrk="1" hangingPunct="1"/>
            <a:endParaRPr lang="zh-CN" altLang="en-US" smtClean="0">
              <a:solidFill>
                <a:schemeClr val="bg1"/>
              </a:solidFill>
            </a:endParaRPr>
          </a:p>
          <a:p>
            <a:pPr eaLnBrk="1" hangingPunct="1"/>
            <a:r>
              <a:rPr lang="zh-CN" altLang="en-US" smtClean="0">
                <a:solidFill>
                  <a:schemeClr val="bg1"/>
                </a:solidFill>
              </a:rPr>
              <a:t>一套脚本在不同的系统和浏览器执行</a:t>
            </a:r>
          </a:p>
          <a:p>
            <a:pPr eaLnBrk="1" hangingPunct="1"/>
            <a:endParaRPr lang="zh-CN" altLang="en-US" smtClean="0">
              <a:solidFill>
                <a:schemeClr val="bg1"/>
              </a:solidFill>
            </a:endParaRPr>
          </a:p>
          <a:p>
            <a:pPr eaLnBrk="1" hangingPunct="1"/>
            <a:r>
              <a:rPr lang="zh-CN" altLang="en-US" smtClean="0">
                <a:solidFill>
                  <a:schemeClr val="bg1"/>
                </a:solidFill>
              </a:rPr>
              <a:t>执行速度尽可能快</a:t>
            </a:r>
          </a:p>
          <a:p>
            <a:pPr eaLnBrk="1" hangingPunct="1"/>
            <a:endParaRPr lang="zh-CN" altLang="en-US" sz="2400" smtClean="0">
              <a:solidFill>
                <a:schemeClr val="bg1"/>
              </a:solidFill>
            </a:endParaRPr>
          </a:p>
        </p:txBody>
      </p:sp>
    </p:spTree>
    <p:extLst>
      <p:ext uri="{BB962C8B-B14F-4D97-AF65-F5344CB8AC3E}">
        <p14:creationId xmlns:p14="http://schemas.microsoft.com/office/powerpoint/2010/main" val="336374934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idx="4294967295"/>
          </p:nvPr>
        </p:nvSpPr>
        <p:spPr bwMode="auto">
          <a:xfrm>
            <a:off x="911225" y="188913"/>
            <a:ext cx="10439400" cy="539750"/>
          </a:xfrm>
          <a:prstGeom prst="rect">
            <a:avLst/>
          </a:prstGeom>
          <a:noFill/>
          <a:ln>
            <a:miter lim="800000"/>
            <a:headEnd/>
            <a:tailEnd/>
          </a:ln>
        </p:spPr>
        <p:txBody>
          <a:bodyPr/>
          <a:lstStyle/>
          <a:p>
            <a:pPr eaLnBrk="1" hangingPunct="1"/>
            <a:r>
              <a:rPr lang="zh-CN" altLang="en-US" sz="4000" smtClean="0">
                <a:solidFill>
                  <a:schemeClr val="bg1"/>
                </a:solidFill>
              </a:rPr>
              <a:t>代码实现</a:t>
            </a:r>
          </a:p>
        </p:txBody>
      </p:sp>
      <p:pic>
        <p:nvPicPr>
          <p:cNvPr id="2" name="图片 1"/>
          <p:cNvPicPr>
            <a:picLocks noChangeAspect="1"/>
          </p:cNvPicPr>
          <p:nvPr/>
        </p:nvPicPr>
        <p:blipFill>
          <a:blip r:embed="rId2"/>
          <a:stretch>
            <a:fillRect/>
          </a:stretch>
        </p:blipFill>
        <p:spPr>
          <a:xfrm>
            <a:off x="919809" y="967095"/>
            <a:ext cx="10352381" cy="4923809"/>
          </a:xfrm>
          <a:prstGeom prst="rect">
            <a:avLst/>
          </a:prstGeom>
        </p:spPr>
      </p:pic>
    </p:spTree>
    <p:extLst>
      <p:ext uri="{BB962C8B-B14F-4D97-AF65-F5344CB8AC3E}">
        <p14:creationId xmlns:p14="http://schemas.microsoft.com/office/powerpoint/2010/main" val="122929141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idx="4294967295"/>
          </p:nvPr>
        </p:nvSpPr>
        <p:spPr bwMode="auto">
          <a:xfrm>
            <a:off x="911225" y="188913"/>
            <a:ext cx="10439400" cy="539750"/>
          </a:xfrm>
          <a:prstGeom prst="rect">
            <a:avLst/>
          </a:prstGeom>
          <a:noFill/>
          <a:ln>
            <a:miter lim="800000"/>
            <a:headEnd/>
            <a:tailEnd/>
          </a:ln>
        </p:spPr>
        <p:txBody>
          <a:bodyPr/>
          <a:lstStyle/>
          <a:p>
            <a:pPr eaLnBrk="1" hangingPunct="1"/>
            <a:r>
              <a:rPr kumimoji="1" lang="en-US" altLang="zh-CN" sz="4000" smtClean="0">
                <a:solidFill>
                  <a:schemeClr val="bg1"/>
                </a:solidFill>
              </a:rPr>
              <a:t>TestNG</a:t>
            </a:r>
            <a:r>
              <a:rPr kumimoji="1" lang="zh-CN" altLang="en-US" sz="4000" smtClean="0">
                <a:solidFill>
                  <a:schemeClr val="bg1"/>
                </a:solidFill>
              </a:rPr>
              <a:t> 并发配置</a:t>
            </a:r>
          </a:p>
        </p:txBody>
      </p:sp>
      <p:sp>
        <p:nvSpPr>
          <p:cNvPr id="61443" name="内容占位符 2"/>
          <p:cNvSpPr>
            <a:spLocks noGrp="1"/>
          </p:cNvSpPr>
          <p:nvPr>
            <p:ph idx="4294967295"/>
          </p:nvPr>
        </p:nvSpPr>
        <p:spPr bwMode="auto">
          <a:xfrm>
            <a:off x="911225" y="908050"/>
            <a:ext cx="10440988" cy="4826000"/>
          </a:xfrm>
          <a:prstGeom prst="rect">
            <a:avLst/>
          </a:prstGeom>
          <a:noFill/>
          <a:ln>
            <a:miter lim="800000"/>
            <a:headEnd/>
            <a:tailEnd/>
          </a:ln>
        </p:spPr>
        <p:txBody>
          <a:bodyPr/>
          <a:lstStyle/>
          <a:p>
            <a:r>
              <a:rPr kumimoji="1" lang="zh-CN" altLang="en-US" smtClean="0">
                <a:solidFill>
                  <a:schemeClr val="bg1"/>
                </a:solidFill>
              </a:rPr>
              <a:t>新建个</a:t>
            </a:r>
            <a:r>
              <a:rPr kumimoji="1" lang="en-US" altLang="zh-CN" smtClean="0">
                <a:solidFill>
                  <a:schemeClr val="bg1"/>
                </a:solidFill>
              </a:rPr>
              <a:t>testng.xml</a:t>
            </a:r>
            <a:r>
              <a:rPr kumimoji="1" lang="zh-CN" altLang="en-US" smtClean="0">
                <a:solidFill>
                  <a:schemeClr val="bg1"/>
                </a:solidFill>
              </a:rPr>
              <a:t> 文件，添加如下内容：</a:t>
            </a:r>
          </a:p>
          <a:p>
            <a:endParaRPr kumimoji="1" lang="zh-CN" altLang="en-US" smtClean="0">
              <a:solidFill>
                <a:schemeClr val="bg1"/>
              </a:solidFill>
            </a:endParaRPr>
          </a:p>
          <a:p>
            <a:pPr>
              <a:buFont typeface="Arial" charset="0"/>
              <a:buNone/>
            </a:pPr>
            <a:r>
              <a:rPr lang="en-US" altLang="zh-CN" sz="1600" smtClean="0">
                <a:solidFill>
                  <a:schemeClr val="bg1"/>
                </a:solidFill>
              </a:rPr>
              <a:t>&lt;?xml version=“1.0” encoding=“UTF-8”?&gt;</a:t>
            </a:r>
            <a:endParaRPr lang="zh-CN" altLang="en-US" sz="1600" smtClean="0">
              <a:solidFill>
                <a:schemeClr val="bg1"/>
              </a:solidFill>
            </a:endParaRPr>
          </a:p>
          <a:p>
            <a:pPr>
              <a:buFont typeface="Arial" charset="0"/>
              <a:buNone/>
            </a:pPr>
            <a:r>
              <a:rPr lang="en-US" altLang="zh-CN" sz="1600" smtClean="0">
                <a:solidFill>
                  <a:schemeClr val="bg1"/>
                </a:solidFill>
              </a:rPr>
              <a:t> &lt;!DOCTYPE suite SYSTEM “http://testng.org/testng-1.0.dtd”&gt;</a:t>
            </a:r>
            <a:endParaRPr lang="zh-CN" altLang="en-US" sz="1600" smtClean="0">
              <a:solidFill>
                <a:schemeClr val="bg1"/>
              </a:solidFill>
            </a:endParaRPr>
          </a:p>
          <a:p>
            <a:pPr>
              <a:buFont typeface="Arial" charset="0"/>
              <a:buNone/>
            </a:pPr>
            <a:r>
              <a:rPr lang="en-US" altLang="zh-CN" sz="1600" smtClean="0">
                <a:solidFill>
                  <a:schemeClr val="bg1"/>
                </a:solidFill>
              </a:rPr>
              <a:t> &lt;suite name=“Default Suite” parallel=“methods” thread-count=“3”&gt;</a:t>
            </a:r>
            <a:endParaRPr lang="zh-CN" altLang="en-US" sz="1600" smtClean="0">
              <a:solidFill>
                <a:schemeClr val="bg1"/>
              </a:solidFill>
            </a:endParaRPr>
          </a:p>
          <a:p>
            <a:pPr>
              <a:buFont typeface="Arial" charset="0"/>
              <a:buNone/>
            </a:pPr>
            <a:r>
              <a:rPr lang="en-US" altLang="zh-CN" sz="1600" smtClean="0">
                <a:solidFill>
                  <a:schemeClr val="bg1"/>
                </a:solidFill>
              </a:rPr>
              <a:t> </a:t>
            </a:r>
            <a:r>
              <a:rPr lang="zh-CN" altLang="en-US" sz="1600" smtClean="0">
                <a:solidFill>
                  <a:schemeClr val="bg1"/>
                </a:solidFill>
              </a:rPr>
              <a:t>	</a:t>
            </a:r>
            <a:r>
              <a:rPr lang="en-US" altLang="zh-CN" sz="1600" smtClean="0">
                <a:solidFill>
                  <a:schemeClr val="bg1"/>
                </a:solidFill>
              </a:rPr>
              <a:t>&lt;test name=“Selenium_Grid_Demo”&gt;</a:t>
            </a:r>
            <a:endParaRPr lang="zh-CN" altLang="en-US" sz="1600" smtClean="0">
              <a:solidFill>
                <a:schemeClr val="bg1"/>
              </a:solidFill>
            </a:endParaRPr>
          </a:p>
          <a:p>
            <a:pPr>
              <a:buFont typeface="Arial" charset="0"/>
              <a:buNone/>
            </a:pPr>
            <a:r>
              <a:rPr lang="en-US" altLang="zh-CN" sz="1600" smtClean="0">
                <a:solidFill>
                  <a:schemeClr val="bg1"/>
                </a:solidFill>
              </a:rPr>
              <a:t> </a:t>
            </a:r>
            <a:r>
              <a:rPr lang="zh-CN" altLang="en-US" sz="1600" smtClean="0">
                <a:solidFill>
                  <a:schemeClr val="bg1"/>
                </a:solidFill>
              </a:rPr>
              <a:t>	     </a:t>
            </a:r>
            <a:r>
              <a:rPr lang="en-US" altLang="zh-CN" sz="1600" smtClean="0">
                <a:solidFill>
                  <a:schemeClr val="bg1"/>
                </a:solidFill>
              </a:rPr>
              <a:t>&lt;classes&gt; </a:t>
            </a:r>
            <a:endParaRPr lang="zh-CN" altLang="en-US" sz="1600" smtClean="0">
              <a:solidFill>
                <a:schemeClr val="bg1"/>
              </a:solidFill>
            </a:endParaRPr>
          </a:p>
          <a:p>
            <a:pPr>
              <a:buFont typeface="Arial" charset="0"/>
              <a:buNone/>
            </a:pPr>
            <a:r>
              <a:rPr lang="zh-CN" altLang="en-US" sz="1600" smtClean="0">
                <a:solidFill>
                  <a:schemeClr val="bg1"/>
                </a:solidFill>
              </a:rPr>
              <a:t>		</a:t>
            </a:r>
            <a:r>
              <a:rPr lang="en-US" altLang="zh-CN" sz="1600" smtClean="0">
                <a:solidFill>
                  <a:schemeClr val="bg1"/>
                </a:solidFill>
              </a:rPr>
              <a:t>&lt;class name=“com.grid.demo.GridDemo02”/&gt; </a:t>
            </a:r>
            <a:endParaRPr lang="zh-CN" altLang="en-US" sz="1600" smtClean="0">
              <a:solidFill>
                <a:schemeClr val="bg1"/>
              </a:solidFill>
            </a:endParaRPr>
          </a:p>
          <a:p>
            <a:pPr>
              <a:buFont typeface="Arial" charset="0"/>
              <a:buNone/>
            </a:pPr>
            <a:r>
              <a:rPr lang="zh-CN" altLang="en-US" sz="1600" smtClean="0">
                <a:solidFill>
                  <a:schemeClr val="bg1"/>
                </a:solidFill>
              </a:rPr>
              <a:t>	    </a:t>
            </a:r>
            <a:r>
              <a:rPr lang="en-US" altLang="zh-CN" sz="1600" smtClean="0">
                <a:solidFill>
                  <a:schemeClr val="bg1"/>
                </a:solidFill>
              </a:rPr>
              <a:t>&lt;/classes&gt; </a:t>
            </a:r>
            <a:endParaRPr lang="zh-CN" altLang="en-US" sz="1600" smtClean="0">
              <a:solidFill>
                <a:schemeClr val="bg1"/>
              </a:solidFill>
            </a:endParaRPr>
          </a:p>
          <a:p>
            <a:pPr>
              <a:buFont typeface="Arial" charset="0"/>
              <a:buNone/>
            </a:pPr>
            <a:r>
              <a:rPr lang="zh-CN" altLang="en-US" sz="1600" smtClean="0">
                <a:solidFill>
                  <a:schemeClr val="bg1"/>
                </a:solidFill>
              </a:rPr>
              <a:t>	</a:t>
            </a:r>
            <a:r>
              <a:rPr lang="en-US" altLang="zh-CN" sz="1600" smtClean="0">
                <a:solidFill>
                  <a:schemeClr val="bg1"/>
                </a:solidFill>
              </a:rPr>
              <a:t>&lt;/test&gt;</a:t>
            </a:r>
            <a:endParaRPr lang="zh-CN" altLang="en-US" sz="1600" smtClean="0">
              <a:solidFill>
                <a:schemeClr val="bg1"/>
              </a:solidFill>
            </a:endParaRPr>
          </a:p>
          <a:p>
            <a:pPr>
              <a:buFont typeface="Arial" charset="0"/>
              <a:buNone/>
            </a:pPr>
            <a:r>
              <a:rPr lang="en-US" altLang="zh-CN" sz="1600" smtClean="0">
                <a:solidFill>
                  <a:schemeClr val="bg1"/>
                </a:solidFill>
              </a:rPr>
              <a:t>&lt;/suite&gt;</a:t>
            </a:r>
            <a:endParaRPr kumimoji="1" lang="zh-CN" altLang="en-US" sz="1600" smtClean="0">
              <a:solidFill>
                <a:schemeClr val="bg1"/>
              </a:solidFill>
            </a:endParaRPr>
          </a:p>
          <a:p>
            <a:pPr eaLnBrk="1" hangingPunct="1"/>
            <a:endParaRPr lang="zh-CN" altLang="en-US" sz="2400" smtClean="0">
              <a:solidFill>
                <a:schemeClr val="bg1"/>
              </a:solidFill>
            </a:endParaRPr>
          </a:p>
        </p:txBody>
      </p:sp>
    </p:spTree>
    <p:extLst>
      <p:ext uri="{BB962C8B-B14F-4D97-AF65-F5344CB8AC3E}">
        <p14:creationId xmlns:p14="http://schemas.microsoft.com/office/powerpoint/2010/main" val="265901201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idx="4294967295"/>
          </p:nvPr>
        </p:nvSpPr>
        <p:spPr bwMode="auto">
          <a:xfrm>
            <a:off x="911225" y="188913"/>
            <a:ext cx="10439400" cy="539750"/>
          </a:xfrm>
          <a:prstGeom prst="rect">
            <a:avLst/>
          </a:prstGeom>
          <a:noFill/>
          <a:ln>
            <a:miter lim="800000"/>
            <a:headEnd/>
            <a:tailEnd/>
          </a:ln>
        </p:spPr>
        <p:txBody>
          <a:bodyPr/>
          <a:lstStyle/>
          <a:p>
            <a:pPr eaLnBrk="1" hangingPunct="1"/>
            <a:r>
              <a:rPr kumimoji="1" lang="zh-CN" altLang="en-US" sz="4000" smtClean="0">
                <a:solidFill>
                  <a:schemeClr val="bg1"/>
                </a:solidFill>
              </a:rPr>
              <a:t>运行结果</a:t>
            </a:r>
          </a:p>
        </p:txBody>
      </p:sp>
      <p:sp>
        <p:nvSpPr>
          <p:cNvPr id="62467" name="内容占位符 2"/>
          <p:cNvSpPr>
            <a:spLocks noGrp="1"/>
          </p:cNvSpPr>
          <p:nvPr>
            <p:ph idx="4294967295"/>
          </p:nvPr>
        </p:nvSpPr>
        <p:spPr bwMode="auto">
          <a:xfrm>
            <a:off x="839788" y="1196975"/>
            <a:ext cx="10440987" cy="4826000"/>
          </a:xfrm>
          <a:prstGeom prst="rect">
            <a:avLst/>
          </a:prstGeom>
          <a:noFill/>
          <a:ln>
            <a:miter lim="800000"/>
            <a:headEnd/>
            <a:tailEnd/>
          </a:ln>
        </p:spPr>
        <p:txBody>
          <a:bodyPr/>
          <a:lstStyle/>
          <a:p>
            <a:r>
              <a:rPr kumimoji="1" lang="zh-CN" altLang="en-US" smtClean="0">
                <a:solidFill>
                  <a:schemeClr val="bg1"/>
                </a:solidFill>
              </a:rPr>
              <a:t>右键运行</a:t>
            </a:r>
            <a:r>
              <a:rPr kumimoji="1" lang="en-US" altLang="zh-CN" smtClean="0">
                <a:solidFill>
                  <a:schemeClr val="bg1"/>
                </a:solidFill>
              </a:rPr>
              <a:t>testng.xml</a:t>
            </a:r>
            <a:r>
              <a:rPr kumimoji="1" lang="zh-CN" altLang="en-US" smtClean="0">
                <a:solidFill>
                  <a:schemeClr val="bg1"/>
                </a:solidFill>
              </a:rPr>
              <a:t>，可以看到</a:t>
            </a:r>
            <a:r>
              <a:rPr kumimoji="1" lang="en-US" altLang="zh-CN" smtClean="0">
                <a:solidFill>
                  <a:schemeClr val="bg1"/>
                </a:solidFill>
              </a:rPr>
              <a:t>3</a:t>
            </a:r>
            <a:r>
              <a:rPr kumimoji="1" lang="zh-CN" altLang="en-US" smtClean="0">
                <a:solidFill>
                  <a:schemeClr val="bg1"/>
                </a:solidFill>
              </a:rPr>
              <a:t>个方法同时执行：</a:t>
            </a:r>
          </a:p>
          <a:p>
            <a:pPr>
              <a:buFont typeface="Arial" charset="0"/>
              <a:buNone/>
            </a:pPr>
            <a:endParaRPr kumimoji="1" lang="zh-CN" altLang="en-US" smtClean="0">
              <a:solidFill>
                <a:schemeClr val="bg1"/>
              </a:solidFill>
            </a:endParaRPr>
          </a:p>
          <a:p>
            <a:endParaRPr kumimoji="1" lang="zh-CN" altLang="en-US" smtClean="0"/>
          </a:p>
          <a:p>
            <a:pPr eaLnBrk="1" hangingPunct="1"/>
            <a:endParaRPr lang="zh-CN" altLang="en-US" sz="2400" smtClean="0">
              <a:solidFill>
                <a:schemeClr val="bg1"/>
              </a:solidFill>
            </a:endParaRPr>
          </a:p>
        </p:txBody>
      </p:sp>
      <p:pic>
        <p:nvPicPr>
          <p:cNvPr id="62468" name="图片 3"/>
          <p:cNvPicPr>
            <a:picLocks noChangeAspect="1"/>
          </p:cNvPicPr>
          <p:nvPr/>
        </p:nvPicPr>
        <p:blipFill>
          <a:blip r:embed="rId2"/>
          <a:srcRect/>
          <a:stretch>
            <a:fillRect/>
          </a:stretch>
        </p:blipFill>
        <p:spPr bwMode="auto">
          <a:xfrm>
            <a:off x="1200150" y="1989138"/>
            <a:ext cx="6210300" cy="1511300"/>
          </a:xfrm>
          <a:prstGeom prst="rect">
            <a:avLst/>
          </a:prstGeom>
          <a:noFill/>
          <a:ln w="9525">
            <a:noFill/>
            <a:miter lim="800000"/>
            <a:headEnd/>
            <a:tailEnd/>
          </a:ln>
        </p:spPr>
      </p:pic>
    </p:spTree>
    <p:extLst>
      <p:ext uri="{BB962C8B-B14F-4D97-AF65-F5344CB8AC3E}">
        <p14:creationId xmlns:p14="http://schemas.microsoft.com/office/powerpoint/2010/main" val="12778083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文本占位符 2"/>
          <p:cNvSpPr>
            <a:spLocks noGrp="1"/>
          </p:cNvSpPr>
          <p:nvPr>
            <p:ph type="body" idx="1"/>
          </p:nvPr>
        </p:nvSpPr>
        <p:spPr bwMode="auto">
          <a:xfrm>
            <a:off x="841375" y="1268413"/>
            <a:ext cx="10515600" cy="1873250"/>
          </a:xfrm>
          <a:noFill/>
          <a:ln>
            <a:miter lim="800000"/>
            <a:headEnd/>
            <a:tailEnd/>
          </a:ln>
        </p:spPr>
        <p:txBody>
          <a:bodyPr vert="horz" wrap="square" lIns="91440" tIns="45720" rIns="91440" bIns="45720" numCol="1" anchor="t" anchorCtr="0" compatLnSpc="1">
            <a:prstTxWarp prst="textNoShape">
              <a:avLst/>
            </a:prstTxWarp>
          </a:bodyPr>
          <a:lstStyle/>
          <a:p>
            <a:r>
              <a:rPr lang="zh-CN" altLang="en-US"/>
              <a:t>地        址：厦门市思明区前埔西路</a:t>
            </a:r>
            <a:r>
              <a:rPr lang="en-US" altLang="zh-CN"/>
              <a:t>146</a:t>
            </a:r>
            <a:r>
              <a:rPr lang="zh-CN" altLang="en-US"/>
              <a:t>号（云层天咨培训中心）</a:t>
            </a:r>
            <a:endParaRPr lang="en-US" altLang="zh-CN"/>
          </a:p>
          <a:p>
            <a:r>
              <a:rPr lang="zh-CN" altLang="en-US"/>
              <a:t>联  系  人：陈霁、方文庆</a:t>
            </a:r>
            <a:endParaRPr lang="en-US" altLang="zh-CN"/>
          </a:p>
          <a:p>
            <a:r>
              <a:rPr lang="zh-CN" altLang="en-US"/>
              <a:t>联系电话：</a:t>
            </a:r>
            <a:r>
              <a:rPr lang="en-US" altLang="zh-CN"/>
              <a:t>0592-8265163/18602195793</a:t>
            </a:r>
          </a:p>
          <a:p>
            <a:r>
              <a:rPr lang="zh-CN" altLang="en-US"/>
              <a:t>邮         箱：</a:t>
            </a:r>
            <a:r>
              <a:rPr lang="en-US" altLang="zh-CN"/>
              <a:t>wqfang@cloudits.info</a:t>
            </a:r>
            <a:endParaRPr lang="zh-CN" altLang="en-US"/>
          </a:p>
        </p:txBody>
      </p:sp>
      <p:sp>
        <p:nvSpPr>
          <p:cNvPr id="31746" name="标题 3"/>
          <p:cNvSpPr>
            <a:spLocks noGrp="1"/>
          </p:cNvSpPr>
          <p:nvPr>
            <p:ph type="title"/>
          </p:nvPr>
        </p:nvSpPr>
        <p:spPr bwMode="auto">
          <a:xfrm>
            <a:off x="831850" y="404813"/>
            <a:ext cx="3529013" cy="720725"/>
          </a:xfrm>
          <a:noFill/>
          <a:ln>
            <a:miter lim="800000"/>
            <a:headEnd/>
            <a:tailEnd/>
          </a:ln>
        </p:spPr>
        <p:txBody>
          <a:bodyPr vert="horz" wrap="square" lIns="91440" tIns="45720" rIns="91440" bIns="45720" numCol="1" anchorCtr="0" compatLnSpc="1">
            <a:prstTxWarp prst="textNoShape">
              <a:avLst/>
            </a:prstTxWarp>
          </a:bodyPr>
          <a:lstStyle/>
          <a:p>
            <a:r>
              <a:rPr lang="zh-CN" altLang="en-US" sz="3200"/>
              <a:t>联系方式：</a:t>
            </a:r>
          </a:p>
        </p:txBody>
      </p:sp>
      <p:sp>
        <p:nvSpPr>
          <p:cNvPr id="5" name="标题 3"/>
          <p:cNvSpPr txBox="1">
            <a:spLocks/>
          </p:cNvSpPr>
          <p:nvPr/>
        </p:nvSpPr>
        <p:spPr>
          <a:xfrm>
            <a:off x="4008438" y="3644900"/>
            <a:ext cx="5137150" cy="1152525"/>
          </a:xfrm>
          <a:prstGeom prst="rect">
            <a:avLst/>
          </a:prstGeom>
        </p:spPr>
        <p:txBody>
          <a:bodyPr anchor="b"/>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fontAlgn="auto">
              <a:spcAft>
                <a:spcPts val="0"/>
              </a:spcAft>
              <a:defRPr/>
            </a:pPr>
            <a:r>
              <a:rPr lang="zh-CN" altLang="en-US" sz="4000" b="1" dirty="0">
                <a:effectLst>
                  <a:outerShdw blurRad="38100" dist="38100" dir="2700000" algn="tl">
                    <a:srgbClr val="000000">
                      <a:alpha val="43137"/>
                    </a:srgbClr>
                  </a:outerShdw>
                </a:effectLst>
              </a:rPr>
              <a:t>请多多关照！谢谢！</a:t>
            </a:r>
          </a:p>
        </p:txBody>
      </p:sp>
    </p:spTree>
    <p:extLst>
      <p:ext uri="{BB962C8B-B14F-4D97-AF65-F5344CB8AC3E}">
        <p14:creationId xmlns:p14="http://schemas.microsoft.com/office/powerpoint/2010/main" val="231340595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5"/>
          <p:cNvGrpSpPr/>
          <p:nvPr/>
        </p:nvGrpSpPr>
        <p:grpSpPr>
          <a:xfrm>
            <a:off x="1501008" y="2132968"/>
            <a:ext cx="2985532" cy="2984331"/>
            <a:chOff x="1094250" y="3267688"/>
            <a:chExt cx="2926080" cy="2926080"/>
          </a:xfrm>
        </p:grpSpPr>
        <p:pic>
          <p:nvPicPr>
            <p:cNvPr id="5" name="Picture 3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1094250" y="3267688"/>
              <a:ext cx="2926080" cy="2926080"/>
            </a:xfrm>
            <a:prstGeom prst="rect">
              <a:avLst/>
            </a:prstGeom>
          </p:spPr>
        </p:pic>
        <p:sp>
          <p:nvSpPr>
            <p:cNvPr id="6" name="TextBox 42"/>
            <p:cNvSpPr txBox="1"/>
            <p:nvPr/>
          </p:nvSpPr>
          <p:spPr>
            <a:xfrm>
              <a:off x="1094250" y="4858907"/>
              <a:ext cx="2926080" cy="1334861"/>
            </a:xfrm>
            <a:prstGeom prst="rect">
              <a:avLst/>
            </a:prstGeom>
            <a:gradFill flip="none" rotWithShape="1">
              <a:gsLst>
                <a:gs pos="10000">
                  <a:srgbClr val="000000"/>
                </a:gs>
                <a:gs pos="100000">
                  <a:srgbClr val="000000">
                    <a:alpha val="0"/>
                  </a:srgbClr>
                </a:gs>
              </a:gsLst>
              <a:lin ang="16200000" scaled="1"/>
              <a:tileRect/>
            </a:gradFill>
          </p:spPr>
          <p:txBody>
            <a:bodyPr wrap="square" lIns="243840" tIns="182880" rIns="243840" bIns="182880" rtlCol="0" anchor="b">
              <a:noAutofit/>
            </a:bodyPr>
            <a:lstStyle/>
            <a:p>
              <a:pPr algn="r" defTabSz="1656475" fontAlgn="base">
                <a:lnSpc>
                  <a:spcPct val="85000"/>
                </a:lnSpc>
                <a:spcBef>
                  <a:spcPct val="0"/>
                </a:spcBef>
                <a:spcAft>
                  <a:spcPct val="0"/>
                </a:spcAft>
                <a:defRPr/>
              </a:pPr>
              <a:r>
                <a:rPr lang="zh-CN" altLang="en-US"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就业培训</a:t>
              </a:r>
              <a:endParaRPr lang="en-US" altLang="zh-CN"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7" name="Group 7"/>
          <p:cNvGrpSpPr/>
          <p:nvPr/>
        </p:nvGrpSpPr>
        <p:grpSpPr>
          <a:xfrm>
            <a:off x="4752038" y="2110997"/>
            <a:ext cx="2985532" cy="2984331"/>
            <a:chOff x="4708301" y="2040060"/>
            <a:chExt cx="2926080" cy="2926080"/>
          </a:xfrm>
        </p:grpSpPr>
        <p:pic>
          <p:nvPicPr>
            <p:cNvPr id="8" name="Picture 37"/>
            <p:cNvPicPr>
              <a:picLocks noChangeAspect="1"/>
            </p:cNvPicPr>
            <p:nvPr/>
          </p:nvPicPr>
          <p:blipFill rotWithShape="1">
            <a:blip r:embed="rId3" cstate="print">
              <a:extLst>
                <a:ext uri="{28A0092B-C50C-407E-A947-70E740481C1C}">
                  <a14:useLocalDpi xmlns:a14="http://schemas.microsoft.com/office/drawing/2010/main" val="0"/>
                </a:ext>
              </a:extLst>
            </a:blip>
            <a:srcRect t="-183"/>
            <a:stretch/>
          </p:blipFill>
          <p:spPr>
            <a:xfrm flipH="1">
              <a:off x="4708301" y="2040060"/>
              <a:ext cx="2926080" cy="2926080"/>
            </a:xfrm>
            <a:prstGeom prst="rect">
              <a:avLst/>
            </a:prstGeom>
          </p:spPr>
        </p:pic>
        <p:sp>
          <p:nvSpPr>
            <p:cNvPr id="9" name="TextBox 45"/>
            <p:cNvSpPr txBox="1"/>
            <p:nvPr/>
          </p:nvSpPr>
          <p:spPr>
            <a:xfrm>
              <a:off x="4708301" y="3631279"/>
              <a:ext cx="2926080" cy="1334861"/>
            </a:xfrm>
            <a:prstGeom prst="rect">
              <a:avLst/>
            </a:prstGeom>
            <a:gradFill flip="none" rotWithShape="1">
              <a:gsLst>
                <a:gs pos="10000">
                  <a:srgbClr val="000000"/>
                </a:gs>
                <a:gs pos="100000">
                  <a:srgbClr val="000000">
                    <a:alpha val="0"/>
                  </a:srgbClr>
                </a:gs>
              </a:gsLst>
              <a:lin ang="16200000" scaled="1"/>
              <a:tileRect/>
            </a:gradFill>
          </p:spPr>
          <p:txBody>
            <a:bodyPr wrap="square" lIns="243840" tIns="182880" rIns="243840" bIns="182880" rtlCol="0" anchor="b">
              <a:noAutofit/>
            </a:bodyPr>
            <a:lstStyle/>
            <a:p>
              <a:pPr algn="r" defTabSz="1656475" fontAlgn="base">
                <a:lnSpc>
                  <a:spcPct val="85000"/>
                </a:lnSpc>
                <a:spcBef>
                  <a:spcPct val="0"/>
                </a:spcBef>
                <a:spcAft>
                  <a:spcPct val="0"/>
                </a:spcAft>
                <a:defRPr/>
              </a:pPr>
              <a:r>
                <a:rPr lang="zh-CN" altLang="en-US"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高校</a:t>
              </a:r>
              <a:r>
                <a:rPr lang="zh-CN" altLang="en-US" b="1" kern="0" dirty="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实训</a:t>
              </a:r>
              <a:endParaRPr lang="en-US" altLang="zh-CN"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 name="Group 8"/>
          <p:cNvGrpSpPr/>
          <p:nvPr/>
        </p:nvGrpSpPr>
        <p:grpSpPr>
          <a:xfrm>
            <a:off x="8003068" y="2110998"/>
            <a:ext cx="2985532" cy="2984331"/>
            <a:chOff x="8323682" y="3267950"/>
            <a:chExt cx="2926080" cy="2926080"/>
          </a:xfrm>
        </p:grpSpPr>
        <p:pic>
          <p:nvPicPr>
            <p:cNvPr id="11" name="Picture 41"/>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flipH="1">
              <a:off x="8323682" y="3267950"/>
              <a:ext cx="2926080" cy="2926080"/>
            </a:xfrm>
            <a:prstGeom prst="rect">
              <a:avLst/>
            </a:prstGeom>
          </p:spPr>
        </p:pic>
        <p:sp>
          <p:nvSpPr>
            <p:cNvPr id="12" name="TextBox 48"/>
            <p:cNvSpPr txBox="1"/>
            <p:nvPr/>
          </p:nvSpPr>
          <p:spPr>
            <a:xfrm>
              <a:off x="8323682" y="4859169"/>
              <a:ext cx="2926080" cy="1334861"/>
            </a:xfrm>
            <a:prstGeom prst="rect">
              <a:avLst/>
            </a:prstGeom>
            <a:gradFill flip="none" rotWithShape="1">
              <a:gsLst>
                <a:gs pos="10000">
                  <a:srgbClr val="000000"/>
                </a:gs>
                <a:gs pos="100000">
                  <a:srgbClr val="000000">
                    <a:alpha val="0"/>
                  </a:srgbClr>
                </a:gs>
              </a:gsLst>
              <a:lin ang="16200000" scaled="1"/>
              <a:tileRect/>
            </a:gradFill>
          </p:spPr>
          <p:txBody>
            <a:bodyPr wrap="square" lIns="243840" tIns="182880" rIns="243840" bIns="182880" rtlCol="0" anchor="b">
              <a:noAutofit/>
            </a:bodyPr>
            <a:lstStyle/>
            <a:p>
              <a:pPr algn="r" defTabSz="1656475" fontAlgn="base">
                <a:lnSpc>
                  <a:spcPct val="85000"/>
                </a:lnSpc>
                <a:spcBef>
                  <a:spcPct val="0"/>
                </a:spcBef>
                <a:spcAft>
                  <a:spcPct val="0"/>
                </a:spcAft>
                <a:defRPr/>
              </a:pPr>
              <a:r>
                <a:rPr lang="zh-CN" altLang="en-US"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在线教育</a:t>
              </a:r>
              <a:endParaRPr lang="en-US" altLang="zh-CN"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effectLst>
                  <a:outerShdw blurRad="38100" dist="38100" dir="2700000" algn="tl">
                    <a:srgbClr val="000000">
                      <a:alpha val="43137"/>
                    </a:srgbClr>
                  </a:outerShdw>
                </a:effectLst>
                <a:latin typeface="黑体" pitchFamily="49" charset="-122"/>
                <a:ea typeface="黑体" pitchFamily="49" charset="-122"/>
              </a:rPr>
              <a:t/>
            </a:r>
            <a:br>
              <a:rPr lang="zh-CN" altLang="en-US" dirty="0">
                <a:effectLst>
                  <a:outerShdw blurRad="38100" dist="38100" dir="2700000" algn="tl">
                    <a:srgbClr val="000000">
                      <a:alpha val="43137"/>
                    </a:srgbClr>
                  </a:outerShdw>
                </a:effectLst>
                <a:latin typeface="黑体" pitchFamily="49" charset="-122"/>
                <a:ea typeface="黑体" pitchFamily="49" charset="-122"/>
              </a:rPr>
            </a:br>
            <a:endParaRPr lang="zh-CN" altLang="en-US" dirty="0"/>
          </a:p>
        </p:txBody>
      </p:sp>
      <p:sp>
        <p:nvSpPr>
          <p:cNvPr id="3" name="内容占位符 2"/>
          <p:cNvSpPr>
            <a:spLocks noGrp="1"/>
          </p:cNvSpPr>
          <p:nvPr>
            <p:ph idx="1"/>
          </p:nvPr>
        </p:nvSpPr>
        <p:spPr/>
        <p:txBody>
          <a:bodyPr/>
          <a:lstStyle/>
          <a:p>
            <a:endParaRPr lang="zh-CN" altLang="en-US"/>
          </a:p>
        </p:txBody>
      </p:sp>
      <p:sp>
        <p:nvSpPr>
          <p:cNvPr id="13" name="Rectangle 18"/>
          <p:cNvSpPr/>
          <p:nvPr/>
        </p:nvSpPr>
        <p:spPr bwMode="auto">
          <a:xfrm>
            <a:off x="8000540" y="692696"/>
            <a:ext cx="2985532" cy="1576523"/>
          </a:xfrm>
          <a:custGeom>
            <a:avLst/>
            <a:gdLst/>
            <a:ahLst/>
            <a:cxnLst/>
            <a:rect l="l" t="t" r="r" b="b"/>
            <a:pathLst>
              <a:path w="2926080" h="1545751">
                <a:moveTo>
                  <a:pt x="0" y="0"/>
                </a:moveTo>
                <a:lnTo>
                  <a:pt x="2926080" y="0"/>
                </a:lnTo>
                <a:lnTo>
                  <a:pt x="2926080" y="1097280"/>
                </a:lnTo>
                <a:lnTo>
                  <a:pt x="2487754" y="1097280"/>
                </a:lnTo>
                <a:lnTo>
                  <a:pt x="2003164" y="1545751"/>
                </a:lnTo>
                <a:lnTo>
                  <a:pt x="2001876" y="1097280"/>
                </a:lnTo>
                <a:lnTo>
                  <a:pt x="0" y="1097280"/>
                </a:ln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2" tIns="139871" rIns="186492" bIns="139871" numCol="1" rtlCol="0" anchor="t" anchorCtr="0" compatLnSpc="1">
            <a:prstTxWarp prst="textNoShape">
              <a:avLst/>
            </a:prstTxWarp>
          </a:bodyPr>
          <a:lstStyle/>
          <a:p>
            <a:pPr marL="0" lvl="1" defTabSz="1656475" fontAlgn="base">
              <a:lnSpc>
                <a:spcPct val="90000"/>
              </a:lnSpc>
              <a:spcBef>
                <a:spcPct val="0"/>
              </a:spcBef>
              <a:spcAft>
                <a:spcPct val="0"/>
              </a:spcAft>
            </a:pPr>
            <a:r>
              <a:rPr lang="zh-CN" altLang="en-US" sz="2400" kern="0" spc="-11" dirty="0" smtClean="0">
                <a:solidFill>
                  <a:schemeClr val="bg1"/>
                </a:solidFill>
                <a:latin typeface="楷体" panose="02010609060101010101" pitchFamily="49" charset="-122"/>
                <a:ea typeface="楷体" panose="02010609060101010101" pitchFamily="49" charset="-122"/>
              </a:rPr>
              <a:t>千里之外也能获得专业的培训指导！</a:t>
            </a:r>
            <a:endParaRPr lang="en-US" sz="2400" kern="0" spc="-11" dirty="0">
              <a:solidFill>
                <a:schemeClr val="bg1"/>
              </a:solidFill>
              <a:latin typeface="楷体" panose="02010609060101010101" pitchFamily="49" charset="-122"/>
              <a:ea typeface="楷体" panose="02010609060101010101" pitchFamily="49" charset="-122"/>
            </a:endParaRPr>
          </a:p>
        </p:txBody>
      </p:sp>
      <p:sp>
        <p:nvSpPr>
          <p:cNvPr id="14" name="Rectangle 18"/>
          <p:cNvSpPr/>
          <p:nvPr/>
        </p:nvSpPr>
        <p:spPr bwMode="auto">
          <a:xfrm>
            <a:off x="4737439" y="708720"/>
            <a:ext cx="2985532" cy="1576523"/>
          </a:xfrm>
          <a:custGeom>
            <a:avLst/>
            <a:gdLst/>
            <a:ahLst/>
            <a:cxnLst/>
            <a:rect l="l" t="t" r="r" b="b"/>
            <a:pathLst>
              <a:path w="2926080" h="1545751">
                <a:moveTo>
                  <a:pt x="0" y="0"/>
                </a:moveTo>
                <a:lnTo>
                  <a:pt x="2926080" y="0"/>
                </a:lnTo>
                <a:lnTo>
                  <a:pt x="2926080" y="1097280"/>
                </a:lnTo>
                <a:lnTo>
                  <a:pt x="2487754" y="1097280"/>
                </a:lnTo>
                <a:lnTo>
                  <a:pt x="2003164" y="1545751"/>
                </a:lnTo>
                <a:lnTo>
                  <a:pt x="2001876" y="1097280"/>
                </a:lnTo>
                <a:lnTo>
                  <a:pt x="0" y="109728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492" tIns="139871" rIns="186492" bIns="139871" numCol="1" rtlCol="0" anchor="t" anchorCtr="0" compatLnSpc="1">
            <a:prstTxWarp prst="textNoShape">
              <a:avLst/>
            </a:prstTxWarp>
          </a:bodyPr>
          <a:lstStyle/>
          <a:p>
            <a:pPr marL="0" lvl="1" defTabSz="1656475" fontAlgn="base">
              <a:lnSpc>
                <a:spcPct val="90000"/>
              </a:lnSpc>
              <a:spcBef>
                <a:spcPct val="0"/>
              </a:spcBef>
              <a:spcAft>
                <a:spcPct val="0"/>
              </a:spcAft>
              <a:defRPr/>
            </a:pPr>
            <a:r>
              <a:rPr lang="zh-CN" altLang="en-US" sz="2400" kern="0" spc="-11" dirty="0" smtClean="0">
                <a:solidFill>
                  <a:schemeClr val="bg1"/>
                </a:solidFill>
                <a:latin typeface="楷体" panose="02010609060101010101" pitchFamily="49" charset="-122"/>
                <a:ea typeface="楷体" panose="02010609060101010101" pitchFamily="49" charset="-122"/>
              </a:rPr>
              <a:t>为学校构建适应企业的课程体系！</a:t>
            </a:r>
            <a:endParaRPr lang="en-US" sz="2400" kern="0" spc="-11" dirty="0">
              <a:solidFill>
                <a:schemeClr val="bg1"/>
              </a:solidFill>
              <a:latin typeface="楷体" panose="02010609060101010101" pitchFamily="49" charset="-122"/>
              <a:ea typeface="楷体" panose="02010609060101010101" pitchFamily="49" charset="-122"/>
            </a:endParaRPr>
          </a:p>
        </p:txBody>
      </p:sp>
      <p:sp>
        <p:nvSpPr>
          <p:cNvPr id="15" name="Rectangle 18"/>
          <p:cNvSpPr/>
          <p:nvPr/>
        </p:nvSpPr>
        <p:spPr bwMode="auto">
          <a:xfrm>
            <a:off x="1515607" y="692695"/>
            <a:ext cx="2985532" cy="1576523"/>
          </a:xfrm>
          <a:custGeom>
            <a:avLst/>
            <a:gdLst/>
            <a:ahLst/>
            <a:cxnLst/>
            <a:rect l="l" t="t" r="r" b="b"/>
            <a:pathLst>
              <a:path w="2926080" h="1545751">
                <a:moveTo>
                  <a:pt x="0" y="0"/>
                </a:moveTo>
                <a:lnTo>
                  <a:pt x="2926080" y="0"/>
                </a:lnTo>
                <a:lnTo>
                  <a:pt x="2926080" y="1097280"/>
                </a:lnTo>
                <a:lnTo>
                  <a:pt x="2487754" y="1097280"/>
                </a:lnTo>
                <a:lnTo>
                  <a:pt x="2003164" y="1545751"/>
                </a:lnTo>
                <a:lnTo>
                  <a:pt x="2001876" y="1097280"/>
                </a:lnTo>
                <a:lnTo>
                  <a:pt x="0" y="109728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492" tIns="139871" rIns="186492" bIns="139871" numCol="1" rtlCol="0" anchor="t" anchorCtr="0" compatLnSpc="1">
            <a:prstTxWarp prst="textNoShape">
              <a:avLst/>
            </a:prstTxWarp>
          </a:bodyPr>
          <a:lstStyle/>
          <a:p>
            <a:pPr marL="0" lvl="1" defTabSz="1656475" fontAlgn="base">
              <a:lnSpc>
                <a:spcPct val="90000"/>
              </a:lnSpc>
              <a:spcBef>
                <a:spcPct val="0"/>
              </a:spcBef>
              <a:spcAft>
                <a:spcPct val="0"/>
              </a:spcAft>
              <a:defRPr/>
            </a:pPr>
            <a:r>
              <a:rPr lang="zh-CN" altLang="en-US" sz="2400" kern="0" spc="-11" dirty="0" smtClean="0">
                <a:solidFill>
                  <a:schemeClr val="bg1"/>
                </a:solidFill>
                <a:latin typeface="楷体" panose="02010609060101010101" pitchFamily="49" charset="-122"/>
                <a:ea typeface="楷体" panose="02010609060101010101" pitchFamily="49" charset="-122"/>
              </a:rPr>
              <a:t>为企业培养定制化人员！</a:t>
            </a:r>
            <a:endParaRPr lang="en-US" sz="2400" kern="0" spc="-11" dirty="0">
              <a:solidFill>
                <a:schemeClr val="bg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666200498"/>
      </p:ext>
    </p:extLst>
  </p:cSld>
  <p:clrMapOvr>
    <a:masterClrMapping/>
  </p:clrMapOvr>
  <p:transition spd="slow" advTm="1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750"/>
                                        <p:tgtEl>
                                          <p:spTgt spid="14"/>
                                        </p:tgtEl>
                                      </p:cBhvr>
                                    </p:animEffect>
                                    <p:anim calcmode="lin" valueType="num">
                                      <p:cBhvr>
                                        <p:cTn id="13" dur="750" fill="hold"/>
                                        <p:tgtEl>
                                          <p:spTgt spid="14"/>
                                        </p:tgtEl>
                                        <p:attrNameLst>
                                          <p:attrName>ppt_x</p:attrName>
                                        </p:attrNameLst>
                                      </p:cBhvr>
                                      <p:tavLst>
                                        <p:tav tm="0">
                                          <p:val>
                                            <p:strVal val="#ppt_x"/>
                                          </p:val>
                                        </p:tav>
                                        <p:tav tm="100000">
                                          <p:val>
                                            <p:strVal val="#ppt_x"/>
                                          </p:val>
                                        </p:tav>
                                      </p:tavLst>
                                    </p:anim>
                                    <p:anim calcmode="lin" valueType="num">
                                      <p:cBhvr>
                                        <p:cTn id="14" dur="75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1250"/>
                            </p:stCondLst>
                            <p:childTnLst>
                              <p:par>
                                <p:cTn id="16" presetID="42"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750"/>
                                        <p:tgtEl>
                                          <p:spTgt spid="15"/>
                                        </p:tgtEl>
                                      </p:cBhvr>
                                    </p:animEffect>
                                    <p:anim calcmode="lin" valueType="num">
                                      <p:cBhvr>
                                        <p:cTn id="19" dur="750" fill="hold"/>
                                        <p:tgtEl>
                                          <p:spTgt spid="15"/>
                                        </p:tgtEl>
                                        <p:attrNameLst>
                                          <p:attrName>ppt_x</p:attrName>
                                        </p:attrNameLst>
                                      </p:cBhvr>
                                      <p:tavLst>
                                        <p:tav tm="0">
                                          <p:val>
                                            <p:strVal val="#ppt_x"/>
                                          </p:val>
                                        </p:tav>
                                        <p:tav tm="100000">
                                          <p:val>
                                            <p:strVal val="#ppt_x"/>
                                          </p:val>
                                        </p:tav>
                                      </p:tavLst>
                                    </p:anim>
                                    <p:anim calcmode="lin" valueType="num">
                                      <p:cBhvr>
                                        <p:cTn id="20"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文本占位符 2"/>
          <p:cNvSpPr>
            <a:spLocks noGrp="1"/>
          </p:cNvSpPr>
          <p:nvPr>
            <p:ph type="body" idx="1"/>
          </p:nvPr>
        </p:nvSpPr>
        <p:spPr bwMode="auto">
          <a:xfrm>
            <a:off x="841375" y="1268413"/>
            <a:ext cx="10515600" cy="1873250"/>
          </a:xfrm>
          <a:noFill/>
          <a:ln>
            <a:miter lim="800000"/>
            <a:headEnd/>
            <a:tailEnd/>
          </a:ln>
        </p:spPr>
        <p:txBody>
          <a:bodyPr vert="horz" wrap="square" lIns="91440" tIns="45720" rIns="91440" bIns="45720" numCol="1" anchor="t" anchorCtr="0" compatLnSpc="1">
            <a:prstTxWarp prst="textNoShape">
              <a:avLst/>
            </a:prstTxWarp>
          </a:bodyPr>
          <a:lstStyle/>
          <a:p>
            <a:r>
              <a:rPr lang="zh-CN" altLang="en-US"/>
              <a:t>地        址：厦门市思明区前埔西路</a:t>
            </a:r>
            <a:r>
              <a:rPr lang="en-US" altLang="zh-CN"/>
              <a:t>146</a:t>
            </a:r>
            <a:r>
              <a:rPr lang="zh-CN" altLang="en-US"/>
              <a:t>号（云层天咨培训中心）</a:t>
            </a:r>
            <a:endParaRPr lang="en-US" altLang="zh-CN"/>
          </a:p>
          <a:p>
            <a:r>
              <a:rPr lang="zh-CN" altLang="en-US"/>
              <a:t>联  系  人：陈霁、方文庆</a:t>
            </a:r>
            <a:endParaRPr lang="en-US" altLang="zh-CN"/>
          </a:p>
          <a:p>
            <a:r>
              <a:rPr lang="zh-CN" altLang="en-US"/>
              <a:t>联系电话：</a:t>
            </a:r>
            <a:r>
              <a:rPr lang="en-US" altLang="zh-CN"/>
              <a:t>0592-8265163/18602195793</a:t>
            </a:r>
          </a:p>
          <a:p>
            <a:r>
              <a:rPr lang="zh-CN" altLang="en-US"/>
              <a:t>邮         箱：</a:t>
            </a:r>
            <a:r>
              <a:rPr lang="en-US" altLang="zh-CN"/>
              <a:t>wqfang@cloudits.info</a:t>
            </a:r>
            <a:endParaRPr lang="zh-CN" altLang="en-US"/>
          </a:p>
        </p:txBody>
      </p:sp>
      <p:sp>
        <p:nvSpPr>
          <p:cNvPr id="31746" name="标题 3"/>
          <p:cNvSpPr>
            <a:spLocks noGrp="1"/>
          </p:cNvSpPr>
          <p:nvPr>
            <p:ph type="title"/>
          </p:nvPr>
        </p:nvSpPr>
        <p:spPr bwMode="auto">
          <a:xfrm>
            <a:off x="831850" y="404813"/>
            <a:ext cx="3529013" cy="720725"/>
          </a:xfrm>
          <a:noFill/>
          <a:ln>
            <a:miter lim="800000"/>
            <a:headEnd/>
            <a:tailEnd/>
          </a:ln>
        </p:spPr>
        <p:txBody>
          <a:bodyPr vert="horz" wrap="square" lIns="91440" tIns="45720" rIns="91440" bIns="45720" numCol="1" anchorCtr="0" compatLnSpc="1">
            <a:prstTxWarp prst="textNoShape">
              <a:avLst/>
            </a:prstTxWarp>
          </a:bodyPr>
          <a:lstStyle/>
          <a:p>
            <a:r>
              <a:rPr lang="zh-CN" altLang="en-US" sz="3200"/>
              <a:t>联系方式：</a:t>
            </a:r>
          </a:p>
        </p:txBody>
      </p:sp>
      <p:sp>
        <p:nvSpPr>
          <p:cNvPr id="5" name="标题 3"/>
          <p:cNvSpPr txBox="1">
            <a:spLocks/>
          </p:cNvSpPr>
          <p:nvPr/>
        </p:nvSpPr>
        <p:spPr>
          <a:xfrm>
            <a:off x="4008438" y="3644900"/>
            <a:ext cx="5137150" cy="1152525"/>
          </a:xfrm>
          <a:prstGeom prst="rect">
            <a:avLst/>
          </a:prstGeom>
        </p:spPr>
        <p:txBody>
          <a:bodyPr anchor="b"/>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fontAlgn="auto">
              <a:spcAft>
                <a:spcPts val="0"/>
              </a:spcAft>
              <a:defRPr/>
            </a:pPr>
            <a:r>
              <a:rPr lang="zh-CN" altLang="en-US" sz="4000" b="1" dirty="0">
                <a:effectLst>
                  <a:outerShdw blurRad="38100" dist="38100" dir="2700000" algn="tl">
                    <a:srgbClr val="000000">
                      <a:alpha val="43137"/>
                    </a:srgbClr>
                  </a:outerShdw>
                </a:effectLst>
              </a:rPr>
              <a:t>请多多关照！谢谢！</a:t>
            </a:r>
          </a:p>
        </p:txBody>
      </p:sp>
    </p:spTree>
    <p:extLst>
      <p:ext uri="{BB962C8B-B14F-4D97-AF65-F5344CB8AC3E}">
        <p14:creationId xmlns:p14="http://schemas.microsoft.com/office/powerpoint/2010/main" val="112829710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UI </a:t>
            </a:r>
            <a:r>
              <a:rPr lang="zh-CN" altLang="en-US" dirty="0"/>
              <a:t>自动化基础</a:t>
            </a:r>
            <a:r>
              <a:rPr lang="zh-CN" altLang="en-US" dirty="0" smtClean="0"/>
              <a:t>入门 </a:t>
            </a:r>
            <a:r>
              <a:rPr lang="en-US" altLang="zh-CN" dirty="0" smtClean="0"/>
              <a:t>Day 7</a:t>
            </a:r>
          </a:p>
        </p:txBody>
      </p:sp>
      <p:sp>
        <p:nvSpPr>
          <p:cNvPr id="3" name="内容占位符 2"/>
          <p:cNvSpPr>
            <a:spLocks noGrp="1"/>
          </p:cNvSpPr>
          <p:nvPr>
            <p:ph idx="1"/>
          </p:nvPr>
        </p:nvSpPr>
        <p:spPr/>
        <p:txBody>
          <a:bodyPr/>
          <a:lstStyle/>
          <a:p>
            <a:pPr>
              <a:buFont typeface="Wingdings" panose="05000000000000000000" pitchFamily="2" charset="2"/>
              <a:buChar char="Ø"/>
            </a:pPr>
            <a:endParaRPr lang="en-US" altLang="zh-CN" b="1" dirty="0" smtClean="0"/>
          </a:p>
          <a:p>
            <a:pPr>
              <a:buFont typeface="Wingdings" panose="05000000000000000000" pitchFamily="2" charset="2"/>
              <a:buChar char="Ø"/>
            </a:pPr>
            <a:r>
              <a:rPr lang="zh-CN" altLang="en-US" b="1" dirty="0"/>
              <a:t>数</a:t>
            </a:r>
            <a:r>
              <a:rPr lang="zh-CN" altLang="en-US" b="1" dirty="0" smtClean="0"/>
              <a:t>据驱动</a:t>
            </a:r>
            <a:endParaRPr lang="en-US" altLang="zh-CN" b="1" dirty="0" smtClean="0"/>
          </a:p>
          <a:p>
            <a:pPr>
              <a:buFont typeface="Wingdings" panose="05000000000000000000" pitchFamily="2" charset="2"/>
              <a:buChar char="Ø"/>
            </a:pPr>
            <a:endParaRPr lang="en-US" altLang="zh-CN" b="1" dirty="0" smtClean="0"/>
          </a:p>
          <a:p>
            <a:pPr>
              <a:buFont typeface="Wingdings" panose="05000000000000000000" pitchFamily="2" charset="2"/>
              <a:buChar char="Ø"/>
            </a:pPr>
            <a:r>
              <a:rPr lang="en-US" altLang="zh-CN" b="1" dirty="0" smtClean="0"/>
              <a:t>PO</a:t>
            </a:r>
            <a:r>
              <a:rPr lang="zh-CN" altLang="en-US" b="1" dirty="0" smtClean="0"/>
              <a:t>模式</a:t>
            </a:r>
            <a:endParaRPr lang="en-US" altLang="zh-CN" b="1" dirty="0" smtClean="0"/>
          </a:p>
          <a:p>
            <a:pPr>
              <a:buFont typeface="Wingdings" panose="05000000000000000000" pitchFamily="2" charset="2"/>
              <a:buChar char="Ø"/>
            </a:pPr>
            <a:endParaRPr lang="en-US" altLang="zh-CN" b="1" dirty="0" smtClean="0"/>
          </a:p>
          <a:p>
            <a:pPr>
              <a:buFont typeface="Wingdings" panose="05000000000000000000" pitchFamily="2" charset="2"/>
              <a:buChar char="Ø"/>
            </a:pPr>
            <a:endParaRPr lang="en-US" altLang="zh-CN" b="1" dirty="0" smtClean="0"/>
          </a:p>
        </p:txBody>
      </p:sp>
    </p:spTree>
    <p:extLst>
      <p:ext uri="{BB962C8B-B14F-4D97-AF65-F5344CB8AC3E}">
        <p14:creationId xmlns:p14="http://schemas.microsoft.com/office/powerpoint/2010/main" val="139768233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bwMode="auto">
          <a:xfrm>
            <a:off x="336550" y="225425"/>
            <a:ext cx="10799763" cy="539750"/>
          </a:xfrm>
          <a:noFill/>
          <a:ln>
            <a:miter lim="800000"/>
            <a:headEnd/>
            <a:tailEnd/>
          </a:ln>
        </p:spPr>
        <p:txBody>
          <a:bodyPr vert="horz" wrap="square" lIns="91440" tIns="45720" rIns="91440" bIns="45720" numCol="1" anchor="t" anchorCtr="0" compatLnSpc="1">
            <a:prstTxWarp prst="textNoShape">
              <a:avLst/>
            </a:prstTxWarp>
          </a:bodyPr>
          <a:lstStyle/>
          <a:p>
            <a:r>
              <a:rPr lang="en-US" altLang="zh-CN" dirty="0" err="1"/>
              <a:t>Testng</a:t>
            </a:r>
            <a:r>
              <a:rPr lang="en-US" altLang="zh-CN" dirty="0"/>
              <a:t> </a:t>
            </a:r>
            <a:r>
              <a:rPr lang="zh-CN" altLang="en-US" dirty="0"/>
              <a:t>数据驱动</a:t>
            </a:r>
          </a:p>
        </p:txBody>
      </p:sp>
      <p:sp>
        <p:nvSpPr>
          <p:cNvPr id="21506" name="内容占位符 2"/>
          <p:cNvSpPr>
            <a:spLocks noGrp="1"/>
          </p:cNvSpPr>
          <p:nvPr>
            <p:ph idx="1"/>
          </p:nvPr>
        </p:nvSpPr>
        <p:spPr bwMode="auto">
          <a:xfrm>
            <a:off x="334963" y="1124744"/>
            <a:ext cx="10515600" cy="4134644"/>
          </a:xfrm>
          <a:noFill/>
          <a:ln>
            <a:miter lim="800000"/>
            <a:headEnd/>
            <a:tailEnd/>
          </a:ln>
        </p:spPr>
        <p:txBody>
          <a:bodyPr vert="horz" wrap="square" lIns="91440" tIns="45720" rIns="91440" bIns="45720" numCol="1" anchor="t" anchorCtr="0" compatLnSpc="1">
            <a:prstTxWarp prst="textNoShape">
              <a:avLst/>
            </a:prstTxWarp>
          </a:bodyPr>
          <a:lstStyle/>
          <a:p>
            <a:pPr marL="457200" indent="-457200">
              <a:buFont typeface="+mj-lt"/>
              <a:buAutoNum type="arabicPeriod"/>
            </a:pPr>
            <a:r>
              <a:rPr lang="en-US" altLang="zh-CN" sz="3200" dirty="0"/>
              <a:t>@</a:t>
            </a:r>
            <a:r>
              <a:rPr lang="en-US" altLang="zh-CN" sz="3200" dirty="0" err="1"/>
              <a:t>DataProvider</a:t>
            </a:r>
            <a:r>
              <a:rPr lang="zh-CN" altLang="en-US" sz="3200" dirty="0"/>
              <a:t>注解</a:t>
            </a:r>
            <a:endParaRPr lang="en-US" altLang="zh-CN" sz="3200" dirty="0"/>
          </a:p>
          <a:p>
            <a:pPr marL="0" indent="0">
              <a:buNone/>
            </a:pPr>
            <a:endParaRPr lang="en-US" altLang="zh-CN" sz="3200" dirty="0"/>
          </a:p>
        </p:txBody>
      </p:sp>
      <p:pic>
        <p:nvPicPr>
          <p:cNvPr id="2" name="图片 1"/>
          <p:cNvPicPr>
            <a:picLocks noChangeAspect="1"/>
          </p:cNvPicPr>
          <p:nvPr/>
        </p:nvPicPr>
        <p:blipFill>
          <a:blip r:embed="rId2"/>
          <a:stretch>
            <a:fillRect/>
          </a:stretch>
        </p:blipFill>
        <p:spPr>
          <a:xfrm>
            <a:off x="716573" y="1772816"/>
            <a:ext cx="8256918" cy="3096344"/>
          </a:xfrm>
          <a:prstGeom prst="rect">
            <a:avLst/>
          </a:prstGeom>
        </p:spPr>
      </p:pic>
    </p:spTree>
    <p:extLst>
      <p:ext uri="{BB962C8B-B14F-4D97-AF65-F5344CB8AC3E}">
        <p14:creationId xmlns:p14="http://schemas.microsoft.com/office/powerpoint/2010/main" val="251719415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lIns="91367" tIns="45683" rIns="91367" bIns="45683"/>
          <a:lstStyle/>
          <a:p>
            <a:r>
              <a:rPr lang="en-US" altLang="zh-CN" dirty="0"/>
              <a:t>PO</a:t>
            </a:r>
            <a:r>
              <a:rPr lang="zh-CN" altLang="en-US" dirty="0"/>
              <a:t>（</a:t>
            </a:r>
            <a:r>
              <a:rPr lang="en-US" altLang="zh-CN" dirty="0"/>
              <a:t>Page-object</a:t>
            </a:r>
            <a:r>
              <a:rPr lang="zh-CN" altLang="en-US" dirty="0"/>
              <a:t>）理念</a:t>
            </a:r>
          </a:p>
        </p:txBody>
      </p:sp>
      <p:sp>
        <p:nvSpPr>
          <p:cNvPr id="3" name="内容占位符 2"/>
          <p:cNvSpPr>
            <a:spLocks noGrp="1"/>
          </p:cNvSpPr>
          <p:nvPr>
            <p:ph idx="1"/>
          </p:nvPr>
        </p:nvSpPr>
        <p:spPr/>
        <p:txBody>
          <a:bodyPr lIns="91367" tIns="45683" rIns="91367" bIns="45683"/>
          <a:lstStyle/>
          <a:p>
            <a:pPr>
              <a:buFont typeface="Wingdings" pitchFamily="2" charset="2"/>
              <a:buChar char="u"/>
            </a:pPr>
            <a:r>
              <a:rPr lang="en-US" altLang="zh-CN" b="1" dirty="0"/>
              <a:t>Page-object</a:t>
            </a:r>
            <a:r>
              <a:rPr lang="zh-CN" altLang="en-US" b="1" dirty="0"/>
              <a:t>思想介绍</a:t>
            </a:r>
            <a:endParaRPr lang="en-US" altLang="zh-CN" b="1" dirty="0"/>
          </a:p>
          <a:p>
            <a:pPr>
              <a:buFont typeface="Wingdings" pitchFamily="2" charset="2"/>
              <a:buChar char="u"/>
            </a:pPr>
            <a:r>
              <a:rPr lang="zh-CN" altLang="en-US" b="1" dirty="0"/>
              <a:t>代码重构及演示</a:t>
            </a:r>
            <a:endParaRPr lang="en-US" altLang="zh-CN" b="1" dirty="0"/>
          </a:p>
          <a:p>
            <a:pPr>
              <a:buFont typeface="Wingdings" pitchFamily="2" charset="2"/>
              <a:buChar char="u"/>
            </a:pPr>
            <a:endParaRPr lang="en-US" altLang="zh-CN" b="1" dirty="0"/>
          </a:p>
        </p:txBody>
      </p:sp>
      <p:pic>
        <p:nvPicPr>
          <p:cNvPr id="1026" name="Picture 2" descr="C:\Users\zhangfei\Desktop\big-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1724" y="1341252"/>
            <a:ext cx="2112350" cy="1912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51985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lIns="91367" tIns="45683" rIns="91367" bIns="45683"/>
          <a:lstStyle/>
          <a:p>
            <a:r>
              <a:rPr lang="en-US" altLang="zh-CN" dirty="0"/>
              <a:t>Page-object</a:t>
            </a:r>
            <a:r>
              <a:rPr lang="zh-CN" altLang="en-US" dirty="0"/>
              <a:t>思想介绍</a:t>
            </a:r>
            <a:endParaRPr lang="en-US" altLang="zh-CN" dirty="0"/>
          </a:p>
        </p:txBody>
      </p:sp>
      <p:sp>
        <p:nvSpPr>
          <p:cNvPr id="3" name="内容占位符 2"/>
          <p:cNvSpPr>
            <a:spLocks noGrp="1"/>
          </p:cNvSpPr>
          <p:nvPr>
            <p:ph idx="1"/>
          </p:nvPr>
        </p:nvSpPr>
        <p:spPr/>
        <p:txBody>
          <a:bodyPr lIns="91367" tIns="45683" rIns="91367" bIns="45683"/>
          <a:lstStyle/>
          <a:p>
            <a:pPr>
              <a:buFont typeface="Wingdings" pitchFamily="2" charset="2"/>
              <a:buChar char="u"/>
            </a:pPr>
            <a:r>
              <a:rPr lang="zh-CN" altLang="en-US" b="1" dirty="0"/>
              <a:t>为什么要使用</a:t>
            </a:r>
            <a:r>
              <a:rPr lang="en-US" altLang="zh-CN" b="1" dirty="0"/>
              <a:t>page-object</a:t>
            </a:r>
          </a:p>
          <a:p>
            <a:pPr lvl="1">
              <a:buFont typeface="Wingdings" pitchFamily="2" charset="2"/>
              <a:buChar char="u"/>
            </a:pPr>
            <a:r>
              <a:rPr lang="zh-CN" altLang="en-US" b="1" dirty="0"/>
              <a:t>集中管理元素对象</a:t>
            </a:r>
            <a:endParaRPr lang="en-US" altLang="zh-CN" b="1" dirty="0"/>
          </a:p>
          <a:p>
            <a:pPr lvl="1">
              <a:buFont typeface="Wingdings" pitchFamily="2" charset="2"/>
              <a:buChar char="u"/>
            </a:pPr>
            <a:r>
              <a:rPr lang="zh-CN" altLang="en-US" b="1" dirty="0"/>
              <a:t>集中管理一个</a:t>
            </a:r>
            <a:r>
              <a:rPr lang="en-US" altLang="zh-CN" b="1" dirty="0"/>
              <a:t>page</a:t>
            </a:r>
            <a:r>
              <a:rPr lang="zh-CN" altLang="en-US" b="1" dirty="0"/>
              <a:t>内的公共方法</a:t>
            </a:r>
            <a:endParaRPr lang="en-US" altLang="zh-CN" b="1" dirty="0"/>
          </a:p>
          <a:p>
            <a:pPr lvl="1">
              <a:buFont typeface="Wingdings" pitchFamily="2" charset="2"/>
              <a:buChar char="u"/>
            </a:pPr>
            <a:r>
              <a:rPr lang="zh-CN" altLang="en-US" b="1" dirty="0"/>
              <a:t>后期维护方便</a:t>
            </a:r>
            <a:endParaRPr lang="en-US" altLang="zh-CN" b="1" dirty="0"/>
          </a:p>
          <a:p>
            <a:pPr>
              <a:buFont typeface="Wingdings" pitchFamily="2" charset="2"/>
              <a:buChar char="u"/>
            </a:pPr>
            <a:endParaRPr lang="en-US" altLang="zh-CN" b="1" dirty="0"/>
          </a:p>
          <a:p>
            <a:pPr>
              <a:buFont typeface="Wingdings" pitchFamily="2" charset="2"/>
              <a:buChar char="u"/>
            </a:pPr>
            <a:endParaRPr lang="en-US" altLang="zh-CN" b="1" dirty="0"/>
          </a:p>
          <a:p>
            <a:pPr>
              <a:buFont typeface="Wingdings" pitchFamily="2" charset="2"/>
              <a:buChar char="u"/>
            </a:pPr>
            <a:endParaRPr lang="en-US" altLang="zh-CN" b="1" dirty="0"/>
          </a:p>
          <a:p>
            <a:pPr>
              <a:buFont typeface="Wingdings" pitchFamily="2" charset="2"/>
              <a:buChar char="u"/>
            </a:pPr>
            <a:endParaRPr lang="en-US" altLang="zh-CN" b="1" dirty="0"/>
          </a:p>
          <a:p>
            <a:pPr>
              <a:buFont typeface="Wingdings" pitchFamily="2" charset="2"/>
              <a:buChar char="u"/>
            </a:pPr>
            <a:endParaRPr lang="en-US" altLang="zh-CN" b="1" dirty="0"/>
          </a:p>
          <a:p>
            <a:pPr>
              <a:buFont typeface="Wingdings" pitchFamily="2" charset="2"/>
              <a:buChar char="u"/>
            </a:pPr>
            <a:endParaRPr lang="en-US" altLang="zh-CN" b="1" dirty="0"/>
          </a:p>
          <a:p>
            <a:pPr>
              <a:buFont typeface="Wingdings" pitchFamily="2" charset="2"/>
              <a:buChar char="u"/>
            </a:pPr>
            <a:endParaRPr lang="zh-CN" altLang="en-US" b="1" dirty="0"/>
          </a:p>
        </p:txBody>
      </p:sp>
    </p:spTree>
    <p:extLst>
      <p:ext uri="{BB962C8B-B14F-4D97-AF65-F5344CB8AC3E}">
        <p14:creationId xmlns:p14="http://schemas.microsoft.com/office/powerpoint/2010/main" val="6331274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lIns="91367" tIns="45683" rIns="91367" bIns="45683"/>
          <a:lstStyle/>
          <a:p>
            <a:r>
              <a:rPr lang="en-US" altLang="zh-CN" dirty="0"/>
              <a:t>Page-object</a:t>
            </a:r>
            <a:r>
              <a:rPr lang="zh-CN" altLang="en-US" dirty="0"/>
              <a:t>思想介绍</a:t>
            </a:r>
            <a:endParaRPr lang="en-US" altLang="zh-CN" dirty="0"/>
          </a:p>
        </p:txBody>
      </p:sp>
      <p:sp>
        <p:nvSpPr>
          <p:cNvPr id="3" name="内容占位符 2"/>
          <p:cNvSpPr>
            <a:spLocks noGrp="1"/>
          </p:cNvSpPr>
          <p:nvPr>
            <p:ph idx="1"/>
          </p:nvPr>
        </p:nvSpPr>
        <p:spPr/>
        <p:txBody>
          <a:bodyPr lIns="91367" tIns="45683" rIns="91367" bIns="45683"/>
          <a:lstStyle/>
          <a:p>
            <a:pPr marL="342900" lvl="1" indent="-342900">
              <a:buClr>
                <a:schemeClr val="bg1"/>
              </a:buClr>
              <a:buFont typeface="Wingdings" panose="05000000000000000000" pitchFamily="2" charset="2"/>
              <a:buChar char="u"/>
            </a:pPr>
            <a:r>
              <a:rPr lang="zh-CN" altLang="en-US" b="1" dirty="0"/>
              <a:t>集中管理元素对象</a:t>
            </a:r>
            <a:endParaRPr lang="en-US" altLang="zh-CN" b="1" dirty="0"/>
          </a:p>
          <a:p>
            <a:pPr lvl="1">
              <a:buFont typeface="Wingdings" pitchFamily="2" charset="2"/>
              <a:buChar char="u"/>
            </a:pPr>
            <a:r>
              <a:rPr lang="zh-CN" altLang="en-US" b="1" dirty="0"/>
              <a:t>实现方法：</a:t>
            </a:r>
            <a:endParaRPr lang="en-US" altLang="zh-CN" b="1" dirty="0"/>
          </a:p>
          <a:p>
            <a:pPr lvl="1">
              <a:buFont typeface="Wingdings" pitchFamily="2" charset="2"/>
              <a:buChar char="u"/>
            </a:pPr>
            <a:endParaRPr lang="en-US" altLang="zh-CN" b="1" dirty="0"/>
          </a:p>
          <a:p>
            <a:pPr>
              <a:buFont typeface="Wingdings" pitchFamily="2" charset="2"/>
              <a:buChar char="u"/>
            </a:pPr>
            <a:endParaRPr lang="en-US" altLang="zh-CN" b="1" dirty="0"/>
          </a:p>
          <a:p>
            <a:pPr>
              <a:buFont typeface="Wingdings" pitchFamily="2" charset="2"/>
              <a:buChar char="u"/>
            </a:pPr>
            <a:endParaRPr lang="en-US" altLang="zh-CN" b="1" dirty="0"/>
          </a:p>
          <a:p>
            <a:pPr lvl="1">
              <a:buFont typeface="Wingdings" pitchFamily="2" charset="2"/>
              <a:buChar char="u"/>
            </a:pPr>
            <a:r>
              <a:rPr lang="zh-CN" altLang="en-US" b="1" dirty="0"/>
              <a:t>调用方法：</a:t>
            </a:r>
            <a:endParaRPr lang="en-US" altLang="zh-CN" b="1" dirty="0"/>
          </a:p>
          <a:p>
            <a:pPr lvl="2">
              <a:buFont typeface="Wingdings" pitchFamily="2" charset="2"/>
              <a:buChar char="u"/>
            </a:pPr>
            <a:r>
              <a:rPr lang="en-US" altLang="zh-CN" b="1" dirty="0" err="1"/>
              <a:t>WebElement</a:t>
            </a:r>
            <a:r>
              <a:rPr lang="en-US" altLang="zh-CN" b="1" dirty="0"/>
              <a:t> element = </a:t>
            </a:r>
            <a:r>
              <a:rPr lang="en-US" altLang="zh-CN" b="1" dirty="0" err="1"/>
              <a:t>driver.findElement</a:t>
            </a:r>
            <a:r>
              <a:rPr lang="en-US" altLang="zh-CN" b="1" dirty="0"/>
              <a:t>(</a:t>
            </a:r>
            <a:r>
              <a:rPr lang="en-US" altLang="zh-CN" b="1" dirty="0" err="1"/>
              <a:t>TestPage.keyTextField</a:t>
            </a:r>
            <a:r>
              <a:rPr lang="en-US" altLang="zh-CN" b="1" dirty="0"/>
              <a:t>);</a:t>
            </a:r>
            <a:endParaRPr lang="zh-CN" altLang="zh-CN" dirty="0"/>
          </a:p>
          <a:p>
            <a:pPr marL="914400" lvl="2" indent="0">
              <a:buNone/>
            </a:pPr>
            <a:endParaRPr lang="en-US" altLang="zh-CN" b="1" dirty="0"/>
          </a:p>
          <a:p>
            <a:pPr>
              <a:buFont typeface="Wingdings" pitchFamily="2" charset="2"/>
              <a:buChar char="u"/>
            </a:pPr>
            <a:endParaRPr lang="en-US" altLang="zh-CN" b="1" dirty="0"/>
          </a:p>
          <a:p>
            <a:pPr>
              <a:buFont typeface="Wingdings" pitchFamily="2" charset="2"/>
              <a:buChar char="u"/>
            </a:pPr>
            <a:endParaRPr lang="en-US" altLang="zh-CN" b="1" dirty="0"/>
          </a:p>
          <a:p>
            <a:pPr>
              <a:buFont typeface="Wingdings" pitchFamily="2" charset="2"/>
              <a:buChar char="u"/>
            </a:pPr>
            <a:endParaRPr lang="en-US" altLang="zh-CN" b="1" dirty="0"/>
          </a:p>
          <a:p>
            <a:pPr>
              <a:buFont typeface="Wingdings" pitchFamily="2" charset="2"/>
              <a:buChar char="u"/>
            </a:pPr>
            <a:endParaRPr lang="zh-CN" altLang="en-US" b="1" dirty="0"/>
          </a:p>
        </p:txBody>
      </p:sp>
      <p:pic>
        <p:nvPicPr>
          <p:cNvPr id="4" name="图片 3"/>
          <p:cNvPicPr>
            <a:picLocks noChangeAspect="1"/>
          </p:cNvPicPr>
          <p:nvPr/>
        </p:nvPicPr>
        <p:blipFill>
          <a:blip r:embed="rId2"/>
          <a:stretch>
            <a:fillRect/>
          </a:stretch>
        </p:blipFill>
        <p:spPr>
          <a:xfrm>
            <a:off x="1127448" y="1916832"/>
            <a:ext cx="6018875" cy="864096"/>
          </a:xfrm>
          <a:prstGeom prst="rect">
            <a:avLst/>
          </a:prstGeom>
        </p:spPr>
      </p:pic>
    </p:spTree>
    <p:extLst>
      <p:ext uri="{BB962C8B-B14F-4D97-AF65-F5344CB8AC3E}">
        <p14:creationId xmlns:p14="http://schemas.microsoft.com/office/powerpoint/2010/main" val="382238870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lIns="91367" tIns="45683" rIns="91367" bIns="45683"/>
          <a:lstStyle/>
          <a:p>
            <a:r>
              <a:rPr lang="en-US" altLang="zh-CN" dirty="0"/>
              <a:t>Page-object</a:t>
            </a:r>
            <a:r>
              <a:rPr lang="zh-CN" altLang="en-US" dirty="0"/>
              <a:t>思想介绍</a:t>
            </a:r>
            <a:endParaRPr lang="en-US" altLang="zh-CN" dirty="0"/>
          </a:p>
        </p:txBody>
      </p:sp>
      <p:sp>
        <p:nvSpPr>
          <p:cNvPr id="3" name="内容占位符 2"/>
          <p:cNvSpPr>
            <a:spLocks noGrp="1"/>
          </p:cNvSpPr>
          <p:nvPr>
            <p:ph idx="1"/>
          </p:nvPr>
        </p:nvSpPr>
        <p:spPr/>
        <p:txBody>
          <a:bodyPr lIns="91367" tIns="45683" rIns="91367" bIns="45683"/>
          <a:lstStyle/>
          <a:p>
            <a:pPr marL="408170" lvl="1" indent="-408170">
              <a:buClr>
                <a:schemeClr val="bg1"/>
              </a:buClr>
              <a:buFont typeface="Wingdings" pitchFamily="2" charset="2"/>
              <a:buChar char="u"/>
            </a:pPr>
            <a:r>
              <a:rPr lang="en-US" altLang="zh-CN" b="1" dirty="0"/>
              <a:t>Page</a:t>
            </a:r>
            <a:r>
              <a:rPr lang="zh-CN" altLang="en-US" b="1" dirty="0"/>
              <a:t>类的实现</a:t>
            </a:r>
            <a:endParaRPr lang="en-US" altLang="zh-CN" b="1" dirty="0"/>
          </a:p>
          <a:p>
            <a:pPr lvl="1">
              <a:buFont typeface="Wingdings" pitchFamily="2" charset="2"/>
              <a:buChar char="u"/>
            </a:pPr>
            <a:r>
              <a:rPr lang="zh-CN" altLang="en-US" b="1" dirty="0"/>
              <a:t>说明：</a:t>
            </a:r>
            <a:endParaRPr lang="en-US" altLang="zh-CN" b="1" dirty="0"/>
          </a:p>
          <a:p>
            <a:pPr lvl="2">
              <a:buFont typeface="Wingdings" pitchFamily="2" charset="2"/>
              <a:buChar char="u"/>
            </a:pPr>
            <a:r>
              <a:rPr lang="zh-CN" altLang="en-US" b="1" dirty="0"/>
              <a:t>在具体的脚本中的使用方法：</a:t>
            </a:r>
            <a:endParaRPr lang="en-US" altLang="zh-CN" b="1" dirty="0"/>
          </a:p>
          <a:p>
            <a:pPr lvl="2">
              <a:buFont typeface="Wingdings" pitchFamily="2" charset="2"/>
              <a:buChar char="u"/>
            </a:pPr>
            <a:endParaRPr lang="en-US" altLang="zh-CN" b="1" dirty="0"/>
          </a:p>
          <a:p>
            <a:pPr>
              <a:buFont typeface="Wingdings" pitchFamily="2" charset="2"/>
              <a:buChar char="u"/>
            </a:pPr>
            <a:endParaRPr lang="en-US" altLang="zh-CN" b="1" dirty="0"/>
          </a:p>
          <a:p>
            <a:pPr>
              <a:buFont typeface="Wingdings" pitchFamily="2" charset="2"/>
              <a:buChar char="u"/>
            </a:pPr>
            <a:endParaRPr lang="en-US" altLang="zh-CN" b="1" dirty="0"/>
          </a:p>
          <a:p>
            <a:pPr>
              <a:buFont typeface="Wingdings" pitchFamily="2" charset="2"/>
              <a:buChar char="u"/>
            </a:pPr>
            <a:endParaRPr lang="en-US" altLang="zh-CN" b="1" dirty="0"/>
          </a:p>
          <a:p>
            <a:pPr>
              <a:buFont typeface="Wingdings" pitchFamily="2" charset="2"/>
              <a:buChar char="u"/>
            </a:pPr>
            <a:endParaRPr lang="zh-CN" altLang="en-US" b="1" dirty="0"/>
          </a:p>
        </p:txBody>
      </p:sp>
      <p:pic>
        <p:nvPicPr>
          <p:cNvPr id="4" name="图片 3"/>
          <p:cNvPicPr>
            <a:picLocks noChangeAspect="1"/>
          </p:cNvPicPr>
          <p:nvPr/>
        </p:nvPicPr>
        <p:blipFill>
          <a:blip r:embed="rId2"/>
          <a:stretch>
            <a:fillRect/>
          </a:stretch>
        </p:blipFill>
        <p:spPr>
          <a:xfrm>
            <a:off x="1199456" y="2341532"/>
            <a:ext cx="9953263" cy="3062542"/>
          </a:xfrm>
          <a:prstGeom prst="rect">
            <a:avLst/>
          </a:prstGeom>
        </p:spPr>
      </p:pic>
    </p:spTree>
    <p:extLst>
      <p:ext uri="{BB962C8B-B14F-4D97-AF65-F5344CB8AC3E}">
        <p14:creationId xmlns:p14="http://schemas.microsoft.com/office/powerpoint/2010/main" val="190311646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lIns="91367" tIns="45683" rIns="91367" bIns="45683"/>
          <a:lstStyle/>
          <a:p>
            <a:r>
              <a:rPr lang="en-US" altLang="zh-CN" dirty="0"/>
              <a:t>Page-object</a:t>
            </a:r>
            <a:r>
              <a:rPr lang="zh-CN" altLang="en-US" dirty="0"/>
              <a:t>思想介绍</a:t>
            </a:r>
            <a:endParaRPr lang="en-US" altLang="zh-CN" dirty="0"/>
          </a:p>
        </p:txBody>
      </p:sp>
      <p:pic>
        <p:nvPicPr>
          <p:cNvPr id="2050" name="Picture 2" descr="http://img.blog.csdn.net/20150309200830302?watermark/2/text/aHR0cDovL2Jsb2cuY3Nkbi5uZXQvbWV5b3VuZzAx/font/5a6L5L2T/fontsize/400/fill/I0JBQkFCMA==/dissolve/70/gravity/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622" y="908720"/>
            <a:ext cx="10026374" cy="4176464"/>
          </a:xfrm>
          <a:prstGeom prst="rect">
            <a:avLst/>
          </a:prstGeom>
          <a:noFill/>
          <a:extLst>
            <a:ext uri="{909E8E84-426E-40DD-AFC4-6F175D3DCCD1}">
              <a14:hiddenFill xmlns:a14="http://schemas.microsoft.com/office/drawing/2010/main">
                <a:solidFill>
                  <a:srgbClr val="FFFFFF"/>
                </a:solidFill>
              </a14:hiddenFill>
            </a:ext>
          </a:extLst>
        </p:spPr>
      </p:pic>
      <p:sp>
        <p:nvSpPr>
          <p:cNvPr id="4" name="内容占位符 3"/>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270151379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5"/>
          <p:cNvGrpSpPr/>
          <p:nvPr/>
        </p:nvGrpSpPr>
        <p:grpSpPr>
          <a:xfrm>
            <a:off x="1501008" y="2132968"/>
            <a:ext cx="2985532" cy="2984331"/>
            <a:chOff x="1094250" y="3267688"/>
            <a:chExt cx="2926080" cy="2926080"/>
          </a:xfrm>
        </p:grpSpPr>
        <p:pic>
          <p:nvPicPr>
            <p:cNvPr id="5" name="Picture 3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1094250" y="3267688"/>
              <a:ext cx="2926080" cy="2926080"/>
            </a:xfrm>
            <a:prstGeom prst="rect">
              <a:avLst/>
            </a:prstGeom>
          </p:spPr>
        </p:pic>
        <p:sp>
          <p:nvSpPr>
            <p:cNvPr id="6" name="TextBox 42"/>
            <p:cNvSpPr txBox="1"/>
            <p:nvPr/>
          </p:nvSpPr>
          <p:spPr>
            <a:xfrm>
              <a:off x="1094250" y="4858907"/>
              <a:ext cx="2926080" cy="1334861"/>
            </a:xfrm>
            <a:prstGeom prst="rect">
              <a:avLst/>
            </a:prstGeom>
            <a:gradFill flip="none" rotWithShape="1">
              <a:gsLst>
                <a:gs pos="10000">
                  <a:srgbClr val="000000"/>
                </a:gs>
                <a:gs pos="100000">
                  <a:srgbClr val="000000">
                    <a:alpha val="0"/>
                  </a:srgbClr>
                </a:gs>
              </a:gsLst>
              <a:lin ang="16200000" scaled="1"/>
              <a:tileRect/>
            </a:gradFill>
          </p:spPr>
          <p:txBody>
            <a:bodyPr wrap="square" lIns="243840" tIns="182880" rIns="243840" bIns="182880" rtlCol="0" anchor="b">
              <a:noAutofit/>
            </a:bodyPr>
            <a:lstStyle/>
            <a:p>
              <a:pPr algn="r" defTabSz="1656475" fontAlgn="base">
                <a:lnSpc>
                  <a:spcPct val="85000"/>
                </a:lnSpc>
                <a:spcBef>
                  <a:spcPct val="0"/>
                </a:spcBef>
                <a:spcAft>
                  <a:spcPct val="0"/>
                </a:spcAft>
                <a:defRPr/>
              </a:pPr>
              <a:r>
                <a:rPr lang="zh-CN" altLang="en-US"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就业培训</a:t>
              </a:r>
              <a:endParaRPr lang="en-US" altLang="zh-CN"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7" name="Group 7"/>
          <p:cNvGrpSpPr/>
          <p:nvPr/>
        </p:nvGrpSpPr>
        <p:grpSpPr>
          <a:xfrm>
            <a:off x="4752038" y="2110997"/>
            <a:ext cx="2985532" cy="2984331"/>
            <a:chOff x="4708301" y="2040060"/>
            <a:chExt cx="2926080" cy="2926080"/>
          </a:xfrm>
        </p:grpSpPr>
        <p:pic>
          <p:nvPicPr>
            <p:cNvPr id="8" name="Picture 37"/>
            <p:cNvPicPr>
              <a:picLocks noChangeAspect="1"/>
            </p:cNvPicPr>
            <p:nvPr/>
          </p:nvPicPr>
          <p:blipFill rotWithShape="1">
            <a:blip r:embed="rId3" cstate="print">
              <a:extLst>
                <a:ext uri="{28A0092B-C50C-407E-A947-70E740481C1C}">
                  <a14:useLocalDpi xmlns:a14="http://schemas.microsoft.com/office/drawing/2010/main" val="0"/>
                </a:ext>
              </a:extLst>
            </a:blip>
            <a:srcRect t="-183"/>
            <a:stretch/>
          </p:blipFill>
          <p:spPr>
            <a:xfrm flipH="1">
              <a:off x="4708301" y="2040060"/>
              <a:ext cx="2926080" cy="2926080"/>
            </a:xfrm>
            <a:prstGeom prst="rect">
              <a:avLst/>
            </a:prstGeom>
          </p:spPr>
        </p:pic>
        <p:sp>
          <p:nvSpPr>
            <p:cNvPr id="9" name="TextBox 45"/>
            <p:cNvSpPr txBox="1"/>
            <p:nvPr/>
          </p:nvSpPr>
          <p:spPr>
            <a:xfrm>
              <a:off x="4708301" y="3631279"/>
              <a:ext cx="2926080" cy="1334861"/>
            </a:xfrm>
            <a:prstGeom prst="rect">
              <a:avLst/>
            </a:prstGeom>
            <a:gradFill flip="none" rotWithShape="1">
              <a:gsLst>
                <a:gs pos="10000">
                  <a:srgbClr val="000000"/>
                </a:gs>
                <a:gs pos="100000">
                  <a:srgbClr val="000000">
                    <a:alpha val="0"/>
                  </a:srgbClr>
                </a:gs>
              </a:gsLst>
              <a:lin ang="16200000" scaled="1"/>
              <a:tileRect/>
            </a:gradFill>
          </p:spPr>
          <p:txBody>
            <a:bodyPr wrap="square" lIns="243840" tIns="182880" rIns="243840" bIns="182880" rtlCol="0" anchor="b">
              <a:noAutofit/>
            </a:bodyPr>
            <a:lstStyle/>
            <a:p>
              <a:pPr algn="r" defTabSz="1656475" fontAlgn="base">
                <a:lnSpc>
                  <a:spcPct val="85000"/>
                </a:lnSpc>
                <a:spcBef>
                  <a:spcPct val="0"/>
                </a:spcBef>
                <a:spcAft>
                  <a:spcPct val="0"/>
                </a:spcAft>
                <a:defRPr/>
              </a:pPr>
              <a:r>
                <a:rPr lang="zh-CN" altLang="en-US"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高校</a:t>
              </a:r>
              <a:r>
                <a:rPr lang="zh-CN" altLang="en-US" b="1" kern="0" dirty="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实训</a:t>
              </a:r>
              <a:endParaRPr lang="en-US" altLang="zh-CN"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 name="Group 8"/>
          <p:cNvGrpSpPr/>
          <p:nvPr/>
        </p:nvGrpSpPr>
        <p:grpSpPr>
          <a:xfrm>
            <a:off x="8003068" y="2110998"/>
            <a:ext cx="2985532" cy="2984331"/>
            <a:chOff x="8323682" y="3267950"/>
            <a:chExt cx="2926080" cy="2926080"/>
          </a:xfrm>
        </p:grpSpPr>
        <p:pic>
          <p:nvPicPr>
            <p:cNvPr id="11" name="Picture 41"/>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flipH="1">
              <a:off x="8323682" y="3267950"/>
              <a:ext cx="2926080" cy="2926080"/>
            </a:xfrm>
            <a:prstGeom prst="rect">
              <a:avLst/>
            </a:prstGeom>
          </p:spPr>
        </p:pic>
        <p:sp>
          <p:nvSpPr>
            <p:cNvPr id="12" name="TextBox 48"/>
            <p:cNvSpPr txBox="1"/>
            <p:nvPr/>
          </p:nvSpPr>
          <p:spPr>
            <a:xfrm>
              <a:off x="8323682" y="4859169"/>
              <a:ext cx="2926080" cy="1334861"/>
            </a:xfrm>
            <a:prstGeom prst="rect">
              <a:avLst/>
            </a:prstGeom>
            <a:gradFill flip="none" rotWithShape="1">
              <a:gsLst>
                <a:gs pos="10000">
                  <a:srgbClr val="000000"/>
                </a:gs>
                <a:gs pos="100000">
                  <a:srgbClr val="000000">
                    <a:alpha val="0"/>
                  </a:srgbClr>
                </a:gs>
              </a:gsLst>
              <a:lin ang="16200000" scaled="1"/>
              <a:tileRect/>
            </a:gradFill>
          </p:spPr>
          <p:txBody>
            <a:bodyPr wrap="square" lIns="243840" tIns="182880" rIns="243840" bIns="182880" rtlCol="0" anchor="b">
              <a:noAutofit/>
            </a:bodyPr>
            <a:lstStyle/>
            <a:p>
              <a:pPr algn="r" defTabSz="1656475" fontAlgn="base">
                <a:lnSpc>
                  <a:spcPct val="85000"/>
                </a:lnSpc>
                <a:spcBef>
                  <a:spcPct val="0"/>
                </a:spcBef>
                <a:spcAft>
                  <a:spcPct val="0"/>
                </a:spcAft>
                <a:defRPr/>
              </a:pPr>
              <a:r>
                <a:rPr lang="zh-CN" altLang="en-US"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在线教育</a:t>
              </a:r>
              <a:endParaRPr lang="en-US" altLang="zh-CN"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effectLst>
                  <a:outerShdw blurRad="38100" dist="38100" dir="2700000" algn="tl">
                    <a:srgbClr val="000000">
                      <a:alpha val="43137"/>
                    </a:srgbClr>
                  </a:outerShdw>
                </a:effectLst>
                <a:latin typeface="黑体" pitchFamily="49" charset="-122"/>
                <a:ea typeface="黑体" pitchFamily="49" charset="-122"/>
              </a:rPr>
              <a:t/>
            </a:r>
            <a:br>
              <a:rPr lang="zh-CN" altLang="en-US" dirty="0">
                <a:effectLst>
                  <a:outerShdw blurRad="38100" dist="38100" dir="2700000" algn="tl">
                    <a:srgbClr val="000000">
                      <a:alpha val="43137"/>
                    </a:srgbClr>
                  </a:outerShdw>
                </a:effectLst>
                <a:latin typeface="黑体" pitchFamily="49" charset="-122"/>
                <a:ea typeface="黑体" pitchFamily="49" charset="-122"/>
              </a:rPr>
            </a:br>
            <a:endParaRPr lang="zh-CN" altLang="en-US" dirty="0"/>
          </a:p>
        </p:txBody>
      </p:sp>
      <p:sp>
        <p:nvSpPr>
          <p:cNvPr id="3" name="内容占位符 2"/>
          <p:cNvSpPr>
            <a:spLocks noGrp="1"/>
          </p:cNvSpPr>
          <p:nvPr>
            <p:ph idx="1"/>
          </p:nvPr>
        </p:nvSpPr>
        <p:spPr/>
        <p:txBody>
          <a:bodyPr/>
          <a:lstStyle/>
          <a:p>
            <a:endParaRPr lang="zh-CN" altLang="en-US"/>
          </a:p>
        </p:txBody>
      </p:sp>
      <p:sp>
        <p:nvSpPr>
          <p:cNvPr id="13" name="Rectangle 18"/>
          <p:cNvSpPr/>
          <p:nvPr/>
        </p:nvSpPr>
        <p:spPr bwMode="auto">
          <a:xfrm>
            <a:off x="8000540" y="692696"/>
            <a:ext cx="2985532" cy="1576523"/>
          </a:xfrm>
          <a:custGeom>
            <a:avLst/>
            <a:gdLst/>
            <a:ahLst/>
            <a:cxnLst/>
            <a:rect l="l" t="t" r="r" b="b"/>
            <a:pathLst>
              <a:path w="2926080" h="1545751">
                <a:moveTo>
                  <a:pt x="0" y="0"/>
                </a:moveTo>
                <a:lnTo>
                  <a:pt x="2926080" y="0"/>
                </a:lnTo>
                <a:lnTo>
                  <a:pt x="2926080" y="1097280"/>
                </a:lnTo>
                <a:lnTo>
                  <a:pt x="2487754" y="1097280"/>
                </a:lnTo>
                <a:lnTo>
                  <a:pt x="2003164" y="1545751"/>
                </a:lnTo>
                <a:lnTo>
                  <a:pt x="2001876" y="1097280"/>
                </a:lnTo>
                <a:lnTo>
                  <a:pt x="0" y="1097280"/>
                </a:ln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2" tIns="139871" rIns="186492" bIns="139871" numCol="1" rtlCol="0" anchor="t" anchorCtr="0" compatLnSpc="1">
            <a:prstTxWarp prst="textNoShape">
              <a:avLst/>
            </a:prstTxWarp>
          </a:bodyPr>
          <a:lstStyle/>
          <a:p>
            <a:pPr marL="0" lvl="1" defTabSz="1656475" fontAlgn="base">
              <a:lnSpc>
                <a:spcPct val="90000"/>
              </a:lnSpc>
              <a:spcBef>
                <a:spcPct val="0"/>
              </a:spcBef>
              <a:spcAft>
                <a:spcPct val="0"/>
              </a:spcAft>
            </a:pPr>
            <a:r>
              <a:rPr lang="zh-CN" altLang="en-US" sz="2400" kern="0" spc="-11" dirty="0" smtClean="0">
                <a:solidFill>
                  <a:schemeClr val="bg1"/>
                </a:solidFill>
                <a:latin typeface="楷体" panose="02010609060101010101" pitchFamily="49" charset="-122"/>
                <a:ea typeface="楷体" panose="02010609060101010101" pitchFamily="49" charset="-122"/>
              </a:rPr>
              <a:t>千里之外也能获得专业的培训指导！</a:t>
            </a:r>
            <a:endParaRPr lang="en-US" sz="2400" kern="0" spc="-11" dirty="0">
              <a:solidFill>
                <a:schemeClr val="bg1"/>
              </a:solidFill>
              <a:latin typeface="楷体" panose="02010609060101010101" pitchFamily="49" charset="-122"/>
              <a:ea typeface="楷体" panose="02010609060101010101" pitchFamily="49" charset="-122"/>
            </a:endParaRPr>
          </a:p>
        </p:txBody>
      </p:sp>
      <p:sp>
        <p:nvSpPr>
          <p:cNvPr id="14" name="Rectangle 18"/>
          <p:cNvSpPr/>
          <p:nvPr/>
        </p:nvSpPr>
        <p:spPr bwMode="auto">
          <a:xfrm>
            <a:off x="4737439" y="708720"/>
            <a:ext cx="2985532" cy="1576523"/>
          </a:xfrm>
          <a:custGeom>
            <a:avLst/>
            <a:gdLst/>
            <a:ahLst/>
            <a:cxnLst/>
            <a:rect l="l" t="t" r="r" b="b"/>
            <a:pathLst>
              <a:path w="2926080" h="1545751">
                <a:moveTo>
                  <a:pt x="0" y="0"/>
                </a:moveTo>
                <a:lnTo>
                  <a:pt x="2926080" y="0"/>
                </a:lnTo>
                <a:lnTo>
                  <a:pt x="2926080" y="1097280"/>
                </a:lnTo>
                <a:lnTo>
                  <a:pt x="2487754" y="1097280"/>
                </a:lnTo>
                <a:lnTo>
                  <a:pt x="2003164" y="1545751"/>
                </a:lnTo>
                <a:lnTo>
                  <a:pt x="2001876" y="1097280"/>
                </a:lnTo>
                <a:lnTo>
                  <a:pt x="0" y="109728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492" tIns="139871" rIns="186492" bIns="139871" numCol="1" rtlCol="0" anchor="t" anchorCtr="0" compatLnSpc="1">
            <a:prstTxWarp prst="textNoShape">
              <a:avLst/>
            </a:prstTxWarp>
          </a:bodyPr>
          <a:lstStyle/>
          <a:p>
            <a:pPr marL="0" lvl="1" defTabSz="1656475" fontAlgn="base">
              <a:lnSpc>
                <a:spcPct val="90000"/>
              </a:lnSpc>
              <a:spcBef>
                <a:spcPct val="0"/>
              </a:spcBef>
              <a:spcAft>
                <a:spcPct val="0"/>
              </a:spcAft>
              <a:defRPr/>
            </a:pPr>
            <a:r>
              <a:rPr lang="zh-CN" altLang="en-US" sz="2400" kern="0" spc="-11" dirty="0" smtClean="0">
                <a:solidFill>
                  <a:schemeClr val="bg1"/>
                </a:solidFill>
                <a:latin typeface="楷体" panose="02010609060101010101" pitchFamily="49" charset="-122"/>
                <a:ea typeface="楷体" panose="02010609060101010101" pitchFamily="49" charset="-122"/>
              </a:rPr>
              <a:t>为学校构建适应企业的课程体系！</a:t>
            </a:r>
            <a:endParaRPr lang="en-US" sz="2400" kern="0" spc="-11" dirty="0">
              <a:solidFill>
                <a:schemeClr val="bg1"/>
              </a:solidFill>
              <a:latin typeface="楷体" panose="02010609060101010101" pitchFamily="49" charset="-122"/>
              <a:ea typeface="楷体" panose="02010609060101010101" pitchFamily="49" charset="-122"/>
            </a:endParaRPr>
          </a:p>
        </p:txBody>
      </p:sp>
      <p:sp>
        <p:nvSpPr>
          <p:cNvPr id="15" name="Rectangle 18"/>
          <p:cNvSpPr/>
          <p:nvPr/>
        </p:nvSpPr>
        <p:spPr bwMode="auto">
          <a:xfrm>
            <a:off x="1515607" y="692695"/>
            <a:ext cx="2985532" cy="1576523"/>
          </a:xfrm>
          <a:custGeom>
            <a:avLst/>
            <a:gdLst/>
            <a:ahLst/>
            <a:cxnLst/>
            <a:rect l="l" t="t" r="r" b="b"/>
            <a:pathLst>
              <a:path w="2926080" h="1545751">
                <a:moveTo>
                  <a:pt x="0" y="0"/>
                </a:moveTo>
                <a:lnTo>
                  <a:pt x="2926080" y="0"/>
                </a:lnTo>
                <a:lnTo>
                  <a:pt x="2926080" y="1097280"/>
                </a:lnTo>
                <a:lnTo>
                  <a:pt x="2487754" y="1097280"/>
                </a:lnTo>
                <a:lnTo>
                  <a:pt x="2003164" y="1545751"/>
                </a:lnTo>
                <a:lnTo>
                  <a:pt x="2001876" y="1097280"/>
                </a:lnTo>
                <a:lnTo>
                  <a:pt x="0" y="109728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492" tIns="139871" rIns="186492" bIns="139871" numCol="1" rtlCol="0" anchor="t" anchorCtr="0" compatLnSpc="1">
            <a:prstTxWarp prst="textNoShape">
              <a:avLst/>
            </a:prstTxWarp>
          </a:bodyPr>
          <a:lstStyle/>
          <a:p>
            <a:pPr marL="0" lvl="1" defTabSz="1656475" fontAlgn="base">
              <a:lnSpc>
                <a:spcPct val="90000"/>
              </a:lnSpc>
              <a:spcBef>
                <a:spcPct val="0"/>
              </a:spcBef>
              <a:spcAft>
                <a:spcPct val="0"/>
              </a:spcAft>
              <a:defRPr/>
            </a:pPr>
            <a:r>
              <a:rPr lang="zh-CN" altLang="en-US" sz="2400" kern="0" spc="-11" dirty="0" smtClean="0">
                <a:solidFill>
                  <a:schemeClr val="bg1"/>
                </a:solidFill>
                <a:latin typeface="楷体" panose="02010609060101010101" pitchFamily="49" charset="-122"/>
                <a:ea typeface="楷体" panose="02010609060101010101" pitchFamily="49" charset="-122"/>
              </a:rPr>
              <a:t>为企业培养定制化人员！</a:t>
            </a:r>
            <a:endParaRPr lang="en-US" sz="2400" kern="0" spc="-11" dirty="0">
              <a:solidFill>
                <a:schemeClr val="bg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78408046"/>
      </p:ext>
    </p:extLst>
  </p:cSld>
  <p:clrMapOvr>
    <a:masterClrMapping/>
  </p:clrMapOvr>
  <p:transition spd="slow" advTm="1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750"/>
                                        <p:tgtEl>
                                          <p:spTgt spid="14"/>
                                        </p:tgtEl>
                                      </p:cBhvr>
                                    </p:animEffect>
                                    <p:anim calcmode="lin" valueType="num">
                                      <p:cBhvr>
                                        <p:cTn id="13" dur="750" fill="hold"/>
                                        <p:tgtEl>
                                          <p:spTgt spid="14"/>
                                        </p:tgtEl>
                                        <p:attrNameLst>
                                          <p:attrName>ppt_x</p:attrName>
                                        </p:attrNameLst>
                                      </p:cBhvr>
                                      <p:tavLst>
                                        <p:tav tm="0">
                                          <p:val>
                                            <p:strVal val="#ppt_x"/>
                                          </p:val>
                                        </p:tav>
                                        <p:tav tm="100000">
                                          <p:val>
                                            <p:strVal val="#ppt_x"/>
                                          </p:val>
                                        </p:tav>
                                      </p:tavLst>
                                    </p:anim>
                                    <p:anim calcmode="lin" valueType="num">
                                      <p:cBhvr>
                                        <p:cTn id="14" dur="75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1250"/>
                            </p:stCondLst>
                            <p:childTnLst>
                              <p:par>
                                <p:cTn id="16" presetID="42"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750"/>
                                        <p:tgtEl>
                                          <p:spTgt spid="15"/>
                                        </p:tgtEl>
                                      </p:cBhvr>
                                    </p:animEffect>
                                    <p:anim calcmode="lin" valueType="num">
                                      <p:cBhvr>
                                        <p:cTn id="19" dur="750" fill="hold"/>
                                        <p:tgtEl>
                                          <p:spTgt spid="15"/>
                                        </p:tgtEl>
                                        <p:attrNameLst>
                                          <p:attrName>ppt_x</p:attrName>
                                        </p:attrNameLst>
                                      </p:cBhvr>
                                      <p:tavLst>
                                        <p:tav tm="0">
                                          <p:val>
                                            <p:strVal val="#ppt_x"/>
                                          </p:val>
                                        </p:tav>
                                        <p:tav tm="100000">
                                          <p:val>
                                            <p:strVal val="#ppt_x"/>
                                          </p:val>
                                        </p:tav>
                                      </p:tavLst>
                                    </p:anim>
                                    <p:anim calcmode="lin" valueType="num">
                                      <p:cBhvr>
                                        <p:cTn id="20"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 UI </a:t>
            </a:r>
            <a:r>
              <a:rPr lang="zh-CN" altLang="en-US" dirty="0" smtClean="0"/>
              <a:t>自动化基础入门 </a:t>
            </a:r>
            <a:r>
              <a:rPr lang="en-US" altLang="zh-CN" dirty="0" smtClean="0"/>
              <a:t>day2</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Ø"/>
            </a:pPr>
            <a:r>
              <a:rPr lang="zh-CN" altLang="en-US" dirty="0" smtClean="0"/>
              <a:t>启动</a:t>
            </a:r>
            <a:r>
              <a:rPr lang="en-US" altLang="zh-CN" dirty="0" smtClean="0"/>
              <a:t>Firefox </a:t>
            </a:r>
            <a:r>
              <a:rPr lang="zh-CN" altLang="en-US" dirty="0" smtClean="0"/>
              <a:t>浏览器</a:t>
            </a:r>
            <a:endParaRPr lang="en-US" altLang="zh-CN" dirty="0" smtClean="0"/>
          </a:p>
          <a:p>
            <a:pPr>
              <a:buFont typeface="Wingdings" panose="05000000000000000000" pitchFamily="2" charset="2"/>
              <a:buChar char="Ø"/>
            </a:pPr>
            <a:r>
              <a:rPr lang="zh-CN" altLang="en-US" dirty="0" smtClean="0"/>
              <a:t>启动</a:t>
            </a:r>
            <a:r>
              <a:rPr lang="en-US" altLang="zh-CN" dirty="0" smtClean="0"/>
              <a:t>Chrome </a:t>
            </a:r>
            <a:r>
              <a:rPr lang="zh-CN" altLang="en-US" dirty="0" smtClean="0"/>
              <a:t>浏览器</a:t>
            </a:r>
            <a:endParaRPr lang="en-US" altLang="zh-CN" dirty="0" smtClean="0"/>
          </a:p>
          <a:p>
            <a:pPr>
              <a:buFont typeface="Wingdings" panose="05000000000000000000" pitchFamily="2" charset="2"/>
              <a:buChar char="Ø"/>
            </a:pPr>
            <a:r>
              <a:rPr lang="zh-CN" altLang="en-US" dirty="0" smtClean="0"/>
              <a:t>启动</a:t>
            </a:r>
            <a:r>
              <a:rPr lang="en-US" altLang="zh-CN" dirty="0" smtClean="0"/>
              <a:t>IE </a:t>
            </a:r>
            <a:r>
              <a:rPr lang="zh-CN" altLang="en-US" dirty="0" smtClean="0"/>
              <a:t>浏览器</a:t>
            </a:r>
            <a:endParaRPr lang="en-US" altLang="zh-CN" dirty="0" smtClean="0"/>
          </a:p>
          <a:p>
            <a:pPr>
              <a:buFont typeface="Wingdings" panose="05000000000000000000" pitchFamily="2" charset="2"/>
              <a:buChar char="Ø"/>
            </a:pPr>
            <a:r>
              <a:rPr lang="zh-CN" altLang="en-US" dirty="0" smtClean="0"/>
              <a:t>启动</a:t>
            </a:r>
            <a:r>
              <a:rPr lang="en-US" altLang="zh-CN" dirty="0" smtClean="0"/>
              <a:t>Edge </a:t>
            </a:r>
            <a:r>
              <a:rPr lang="zh-CN" altLang="en-US" dirty="0" smtClean="0"/>
              <a:t>浏览器</a:t>
            </a:r>
            <a:endParaRPr lang="en-US" altLang="zh-CN" dirty="0" smtClean="0"/>
          </a:p>
          <a:p>
            <a:pPr>
              <a:buFont typeface="Wingdings" panose="05000000000000000000" pitchFamily="2" charset="2"/>
              <a:buChar char="Ø"/>
            </a:pPr>
            <a:r>
              <a:rPr lang="zh-CN" altLang="en-US" dirty="0" smtClean="0"/>
              <a:t>关闭浏览器</a:t>
            </a:r>
            <a:endParaRPr lang="en-US" altLang="zh-CN" dirty="0" smtClean="0"/>
          </a:p>
          <a:p>
            <a:pPr>
              <a:buFont typeface="Wingdings" panose="05000000000000000000" pitchFamily="2" charset="2"/>
              <a:buChar char="Ø"/>
            </a:pPr>
            <a:r>
              <a:rPr lang="zh-CN" altLang="en-US" dirty="0" smtClean="0"/>
              <a:t>常用浏览器操作</a:t>
            </a:r>
            <a:endParaRPr lang="en-US" altLang="zh-CN" dirty="0" smtClean="0"/>
          </a:p>
        </p:txBody>
      </p:sp>
      <p:pic>
        <p:nvPicPr>
          <p:cNvPr id="1026" name="Picture 2" descr="C:\Users\zhangfei\Desktop\big-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1724" y="1341253"/>
            <a:ext cx="2112349" cy="1912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18957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文本占位符 2"/>
          <p:cNvSpPr>
            <a:spLocks noGrp="1"/>
          </p:cNvSpPr>
          <p:nvPr>
            <p:ph type="body" idx="1"/>
          </p:nvPr>
        </p:nvSpPr>
        <p:spPr bwMode="auto">
          <a:xfrm>
            <a:off x="841375" y="1268413"/>
            <a:ext cx="10515600" cy="1873250"/>
          </a:xfrm>
          <a:noFill/>
          <a:ln>
            <a:miter lim="800000"/>
            <a:headEnd/>
            <a:tailEnd/>
          </a:ln>
        </p:spPr>
        <p:txBody>
          <a:bodyPr vert="horz" wrap="square" lIns="91440" tIns="45720" rIns="91440" bIns="45720" numCol="1" anchor="t" anchorCtr="0" compatLnSpc="1">
            <a:prstTxWarp prst="textNoShape">
              <a:avLst/>
            </a:prstTxWarp>
          </a:bodyPr>
          <a:lstStyle/>
          <a:p>
            <a:r>
              <a:rPr lang="zh-CN" altLang="en-US"/>
              <a:t>地        址：厦门市思明区前埔西路</a:t>
            </a:r>
            <a:r>
              <a:rPr lang="en-US" altLang="zh-CN"/>
              <a:t>146</a:t>
            </a:r>
            <a:r>
              <a:rPr lang="zh-CN" altLang="en-US"/>
              <a:t>号（云层天咨培训中心）</a:t>
            </a:r>
            <a:endParaRPr lang="en-US" altLang="zh-CN"/>
          </a:p>
          <a:p>
            <a:r>
              <a:rPr lang="zh-CN" altLang="en-US"/>
              <a:t>联  系  人：陈霁、方文庆</a:t>
            </a:r>
            <a:endParaRPr lang="en-US" altLang="zh-CN"/>
          </a:p>
          <a:p>
            <a:r>
              <a:rPr lang="zh-CN" altLang="en-US"/>
              <a:t>联系电话：</a:t>
            </a:r>
            <a:r>
              <a:rPr lang="en-US" altLang="zh-CN"/>
              <a:t>0592-8265163/18602195793</a:t>
            </a:r>
          </a:p>
          <a:p>
            <a:r>
              <a:rPr lang="zh-CN" altLang="en-US"/>
              <a:t>邮         箱：</a:t>
            </a:r>
            <a:r>
              <a:rPr lang="en-US" altLang="zh-CN"/>
              <a:t>wqfang@cloudits.info</a:t>
            </a:r>
            <a:endParaRPr lang="zh-CN" altLang="en-US"/>
          </a:p>
        </p:txBody>
      </p:sp>
      <p:sp>
        <p:nvSpPr>
          <p:cNvPr id="31746" name="标题 3"/>
          <p:cNvSpPr>
            <a:spLocks noGrp="1"/>
          </p:cNvSpPr>
          <p:nvPr>
            <p:ph type="title"/>
          </p:nvPr>
        </p:nvSpPr>
        <p:spPr bwMode="auto">
          <a:xfrm>
            <a:off x="831850" y="404813"/>
            <a:ext cx="3529013" cy="720725"/>
          </a:xfrm>
          <a:noFill/>
          <a:ln>
            <a:miter lim="800000"/>
            <a:headEnd/>
            <a:tailEnd/>
          </a:ln>
        </p:spPr>
        <p:txBody>
          <a:bodyPr vert="horz" wrap="square" lIns="91440" tIns="45720" rIns="91440" bIns="45720" numCol="1" anchorCtr="0" compatLnSpc="1">
            <a:prstTxWarp prst="textNoShape">
              <a:avLst/>
            </a:prstTxWarp>
          </a:bodyPr>
          <a:lstStyle/>
          <a:p>
            <a:r>
              <a:rPr lang="zh-CN" altLang="en-US" sz="3200"/>
              <a:t>联系方式：</a:t>
            </a:r>
          </a:p>
        </p:txBody>
      </p:sp>
      <p:sp>
        <p:nvSpPr>
          <p:cNvPr id="5" name="标题 3"/>
          <p:cNvSpPr txBox="1">
            <a:spLocks/>
          </p:cNvSpPr>
          <p:nvPr/>
        </p:nvSpPr>
        <p:spPr>
          <a:xfrm>
            <a:off x="4008438" y="3644900"/>
            <a:ext cx="5137150" cy="1152525"/>
          </a:xfrm>
          <a:prstGeom prst="rect">
            <a:avLst/>
          </a:prstGeom>
        </p:spPr>
        <p:txBody>
          <a:bodyPr anchor="b"/>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fontAlgn="auto">
              <a:spcAft>
                <a:spcPts val="0"/>
              </a:spcAft>
              <a:defRPr/>
            </a:pPr>
            <a:r>
              <a:rPr lang="zh-CN" altLang="en-US" sz="4000" b="1" dirty="0">
                <a:effectLst>
                  <a:outerShdw blurRad="38100" dist="38100" dir="2700000" algn="tl">
                    <a:srgbClr val="000000">
                      <a:alpha val="43137"/>
                    </a:srgbClr>
                  </a:outerShdw>
                </a:effectLst>
              </a:rPr>
              <a:t>请多多关照！谢谢！</a:t>
            </a:r>
          </a:p>
        </p:txBody>
      </p:sp>
    </p:spTree>
    <p:extLst>
      <p:ext uri="{BB962C8B-B14F-4D97-AF65-F5344CB8AC3E}">
        <p14:creationId xmlns:p14="http://schemas.microsoft.com/office/powerpoint/2010/main" val="33588232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 UI </a:t>
            </a:r>
            <a:r>
              <a:rPr lang="zh-CN" altLang="en-US" dirty="0" smtClean="0"/>
              <a:t>自动化基础入门 </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Ø"/>
            </a:pPr>
            <a:r>
              <a:rPr lang="en-US" altLang="zh-CN" dirty="0" smtClean="0"/>
              <a:t>Tomcat </a:t>
            </a:r>
            <a:r>
              <a:rPr lang="zh-CN" altLang="en-US" dirty="0" smtClean="0"/>
              <a:t>简介</a:t>
            </a:r>
            <a:endParaRPr lang="en-US" altLang="zh-CN" dirty="0" smtClean="0"/>
          </a:p>
          <a:p>
            <a:pPr>
              <a:buFont typeface="Wingdings" panose="05000000000000000000" pitchFamily="2" charset="2"/>
              <a:buChar char="Ø"/>
            </a:pPr>
            <a:r>
              <a:rPr lang="en-US" altLang="zh-CN" dirty="0" smtClean="0"/>
              <a:t>Tomcat </a:t>
            </a:r>
            <a:r>
              <a:rPr lang="zh-CN" altLang="en-US" dirty="0" smtClean="0"/>
              <a:t>下载与安装</a:t>
            </a:r>
            <a:endParaRPr lang="en-US" altLang="zh-CN" dirty="0" smtClean="0"/>
          </a:p>
          <a:p>
            <a:pPr>
              <a:buFont typeface="Wingdings" panose="05000000000000000000" pitchFamily="2" charset="2"/>
              <a:buChar char="Ø"/>
            </a:pPr>
            <a:r>
              <a:rPr lang="en-US" altLang="zh-CN" dirty="0" smtClean="0"/>
              <a:t>Tomcat </a:t>
            </a:r>
            <a:r>
              <a:rPr lang="zh-CN" altLang="en-US" dirty="0" smtClean="0"/>
              <a:t>配置登录账号</a:t>
            </a:r>
            <a:endParaRPr lang="en-US" altLang="zh-CN" dirty="0" smtClean="0"/>
          </a:p>
          <a:p>
            <a:pPr>
              <a:buFont typeface="Wingdings" panose="05000000000000000000" pitchFamily="2" charset="2"/>
              <a:buChar char="Ø"/>
            </a:pPr>
            <a:r>
              <a:rPr lang="en-US" altLang="zh-CN" dirty="0" smtClean="0"/>
              <a:t>Jenkins </a:t>
            </a:r>
            <a:r>
              <a:rPr lang="zh-CN" altLang="en-US" dirty="0" smtClean="0"/>
              <a:t>简介</a:t>
            </a:r>
            <a:endParaRPr lang="en-US" altLang="zh-CN" dirty="0" smtClean="0"/>
          </a:p>
          <a:p>
            <a:pPr>
              <a:buFont typeface="Wingdings" panose="05000000000000000000" pitchFamily="2" charset="2"/>
              <a:buChar char="Ø"/>
            </a:pPr>
            <a:r>
              <a:rPr lang="en-US" altLang="zh-CN" dirty="0" smtClean="0"/>
              <a:t>Jenkins </a:t>
            </a:r>
            <a:r>
              <a:rPr lang="zh-CN" altLang="en-US" dirty="0" smtClean="0"/>
              <a:t>下载与安装</a:t>
            </a:r>
            <a:endParaRPr lang="en-US" altLang="zh-CN" dirty="0" smtClean="0"/>
          </a:p>
          <a:p>
            <a:pPr>
              <a:buFont typeface="Wingdings" panose="05000000000000000000" pitchFamily="2" charset="2"/>
              <a:buChar char="Ø"/>
            </a:pPr>
            <a:r>
              <a:rPr lang="en-US" altLang="zh-CN" dirty="0" smtClean="0"/>
              <a:t>Jenkins </a:t>
            </a:r>
            <a:r>
              <a:rPr lang="zh-CN" altLang="en-US" dirty="0" smtClean="0"/>
              <a:t>常用系统配置</a:t>
            </a:r>
            <a:endParaRPr lang="en-US" altLang="zh-CN" dirty="0" smtClean="0"/>
          </a:p>
          <a:p>
            <a:pPr>
              <a:buFont typeface="Wingdings" panose="05000000000000000000" pitchFamily="2" charset="2"/>
              <a:buChar char="Ø"/>
            </a:pPr>
            <a:r>
              <a:rPr lang="en-US" altLang="zh-CN" dirty="0" smtClean="0"/>
              <a:t>Jenkins </a:t>
            </a:r>
            <a:r>
              <a:rPr lang="zh-CN" altLang="en-US" dirty="0" smtClean="0"/>
              <a:t>插件安装</a:t>
            </a:r>
            <a:endParaRPr lang="en-US" altLang="zh-CN" dirty="0" smtClean="0"/>
          </a:p>
          <a:p>
            <a:pPr>
              <a:buFont typeface="Wingdings" panose="05000000000000000000" pitchFamily="2" charset="2"/>
              <a:buChar char="Ø"/>
            </a:pPr>
            <a:r>
              <a:rPr lang="en-US" altLang="zh-CN" dirty="0" smtClean="0"/>
              <a:t>Jenkins </a:t>
            </a:r>
            <a:r>
              <a:rPr lang="zh-CN" altLang="en-US" dirty="0" smtClean="0"/>
              <a:t>构建</a:t>
            </a:r>
            <a:r>
              <a:rPr lang="en-US" altLang="zh-CN" dirty="0" smtClean="0"/>
              <a:t>Maven</a:t>
            </a:r>
            <a:r>
              <a:rPr lang="zh-CN" altLang="en-US" dirty="0" smtClean="0"/>
              <a:t>项目</a:t>
            </a:r>
            <a:endParaRPr lang="en-US" altLang="zh-CN" dirty="0" smtClean="0"/>
          </a:p>
        </p:txBody>
      </p:sp>
      <p:pic>
        <p:nvPicPr>
          <p:cNvPr id="1026" name="Picture 2" descr="C:\Users\zhangfei\Desktop\big-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1724" y="1341253"/>
            <a:ext cx="2112349" cy="1912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58773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Tomcat </a:t>
            </a:r>
            <a:r>
              <a:rPr lang="zh-CN" altLang="en-US" dirty="0" smtClean="0"/>
              <a:t>简介</a:t>
            </a:r>
            <a:endParaRPr lang="en-US" altLang="zh-CN" dirty="0" smtClean="0"/>
          </a:p>
        </p:txBody>
      </p:sp>
      <p:sp>
        <p:nvSpPr>
          <p:cNvPr id="3" name="内容占位符 2"/>
          <p:cNvSpPr>
            <a:spLocks noGrp="1"/>
          </p:cNvSpPr>
          <p:nvPr>
            <p:ph idx="1"/>
          </p:nvPr>
        </p:nvSpPr>
        <p:spPr>
          <a:xfrm>
            <a:off x="335360" y="908720"/>
            <a:ext cx="10515600" cy="5544616"/>
          </a:xfrm>
        </p:spPr>
        <p:txBody>
          <a:bodyPr/>
          <a:lstStyle/>
          <a:p>
            <a:pPr marL="0" indent="0">
              <a:buNone/>
            </a:pPr>
            <a:r>
              <a:rPr lang="zh-CN" altLang="en-US" b="1" dirty="0"/>
              <a:t>　</a:t>
            </a:r>
            <a:r>
              <a:rPr lang="zh-CN" altLang="en-US" b="1" dirty="0" smtClean="0"/>
              <a:t>　</a:t>
            </a:r>
            <a:r>
              <a:rPr lang="en-US" altLang="zh-CN" b="1" dirty="0" smtClean="0"/>
              <a:t>Tomcat </a:t>
            </a:r>
            <a:r>
              <a:rPr lang="zh-CN" altLang="en-US" b="1" dirty="0" smtClean="0"/>
              <a:t>服务器</a:t>
            </a:r>
            <a:r>
              <a:rPr lang="zh-CN" altLang="en-US" b="1" dirty="0"/>
              <a:t>是一个免费的</a:t>
            </a:r>
            <a:r>
              <a:rPr lang="zh-CN" altLang="en-US" b="1" dirty="0" smtClean="0"/>
              <a:t>开源的、轻量的</a:t>
            </a:r>
            <a:r>
              <a:rPr lang="en-US" altLang="zh-CN" b="1" dirty="0"/>
              <a:t>Web</a:t>
            </a:r>
            <a:r>
              <a:rPr lang="zh-CN" altLang="en-US" b="1" dirty="0"/>
              <a:t>应用服务器。在中小型系统和并发访问用户不是很多的场合下被普遍使用，是开发和调试</a:t>
            </a:r>
            <a:r>
              <a:rPr lang="en-US" altLang="zh-CN" b="1" dirty="0"/>
              <a:t>JSP</a:t>
            </a:r>
            <a:r>
              <a:rPr lang="zh-CN" altLang="en-US" b="1" dirty="0"/>
              <a:t>程序的首选。对于一个初学者来说，可以这样认为，当在一台机器上配置好</a:t>
            </a:r>
            <a:r>
              <a:rPr lang="en-US" altLang="zh-CN" b="1" dirty="0"/>
              <a:t>Apache</a:t>
            </a:r>
            <a:r>
              <a:rPr lang="zh-CN" altLang="en-US" b="1" dirty="0"/>
              <a:t>服务器，可利用它响应对</a:t>
            </a:r>
            <a:r>
              <a:rPr lang="en-US" altLang="zh-CN" b="1" dirty="0"/>
              <a:t>HTML</a:t>
            </a:r>
            <a:r>
              <a:rPr lang="zh-CN" altLang="en-US" b="1" dirty="0"/>
              <a:t>页面的访问请求。实际上</a:t>
            </a:r>
            <a:r>
              <a:rPr lang="en-US" altLang="zh-CN" b="1" dirty="0"/>
              <a:t>Tomcat</a:t>
            </a:r>
            <a:r>
              <a:rPr lang="zh-CN" altLang="en-US" b="1" dirty="0"/>
              <a:t>部分是</a:t>
            </a:r>
            <a:r>
              <a:rPr lang="en-US" altLang="zh-CN" b="1" dirty="0"/>
              <a:t>Apache</a:t>
            </a:r>
            <a:r>
              <a:rPr lang="zh-CN" altLang="en-US" b="1" dirty="0"/>
              <a:t>服务器的扩展，但它是独立运行的，所以当你运行</a:t>
            </a:r>
            <a:r>
              <a:rPr lang="en-US" altLang="zh-CN" b="1" dirty="0"/>
              <a:t>tomcat</a:t>
            </a:r>
            <a:r>
              <a:rPr lang="zh-CN" altLang="en-US" b="1" dirty="0"/>
              <a:t>时，它实际上作为一个与</a:t>
            </a:r>
            <a:r>
              <a:rPr lang="en-US" altLang="zh-CN" b="1" dirty="0"/>
              <a:t>Apache</a:t>
            </a:r>
            <a:r>
              <a:rPr lang="zh-CN" altLang="en-US" b="1" dirty="0"/>
              <a:t>独立的进程单独运行的</a:t>
            </a:r>
            <a:r>
              <a:rPr lang="zh-CN" altLang="en-US" b="1" dirty="0" smtClean="0"/>
              <a:t>。                                                                                                                                                                                                                         </a:t>
            </a:r>
            <a:endParaRPr lang="en-US" altLang="zh-CN" b="1" dirty="0"/>
          </a:p>
        </p:txBody>
      </p:sp>
    </p:spTree>
    <p:extLst>
      <p:ext uri="{BB962C8B-B14F-4D97-AF65-F5344CB8AC3E}">
        <p14:creationId xmlns:p14="http://schemas.microsoft.com/office/powerpoint/2010/main" val="422584468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bwMode="auto">
          <a:xfrm>
            <a:off x="336550" y="225425"/>
            <a:ext cx="10799763" cy="539750"/>
          </a:xfrm>
          <a:noFill/>
          <a:ln>
            <a:miter lim="800000"/>
            <a:headEnd/>
            <a:tailEnd/>
          </a:ln>
        </p:spPr>
        <p:txBody>
          <a:bodyPr vert="horz" wrap="square" lIns="91440" tIns="45720" rIns="91440" bIns="45720" numCol="1" anchor="t" anchorCtr="0" compatLnSpc="1">
            <a:prstTxWarp prst="textNoShape">
              <a:avLst/>
            </a:prstTxWarp>
          </a:bodyPr>
          <a:lstStyle/>
          <a:p>
            <a:r>
              <a:rPr lang="en-US" altLang="zh-CN" dirty="0"/>
              <a:t>Tomcat</a:t>
            </a:r>
            <a:r>
              <a:rPr lang="zh-CN" altLang="en-US" dirty="0"/>
              <a:t>的安装</a:t>
            </a:r>
          </a:p>
        </p:txBody>
      </p:sp>
      <p:sp>
        <p:nvSpPr>
          <p:cNvPr id="21506" name="内容占位符 2"/>
          <p:cNvSpPr>
            <a:spLocks noGrp="1"/>
          </p:cNvSpPr>
          <p:nvPr>
            <p:ph idx="1"/>
          </p:nvPr>
        </p:nvSpPr>
        <p:spPr bwMode="auto">
          <a:xfrm>
            <a:off x="334963" y="1124744"/>
            <a:ext cx="10513565" cy="4536504"/>
          </a:xfrm>
          <a:noFill/>
          <a:ln>
            <a:miter lim="800000"/>
            <a:headEnd/>
            <a:tailEnd/>
          </a:ln>
        </p:spPr>
        <p:txBody>
          <a:bodyPr vert="horz" wrap="square" lIns="91440" tIns="45720" rIns="91440" bIns="45720" numCol="1" anchor="t" anchorCtr="0" compatLnSpc="1">
            <a:prstTxWarp prst="textNoShape">
              <a:avLst/>
            </a:prstTxWarp>
          </a:bodyPr>
          <a:lstStyle/>
          <a:p>
            <a:pPr marL="0" indent="0">
              <a:buNone/>
            </a:pPr>
            <a:r>
              <a:rPr lang="en-US" altLang="zh-CN" dirty="0" smtClean="0"/>
              <a:t>Tomcat </a:t>
            </a:r>
            <a:r>
              <a:rPr lang="zh-CN" altLang="en-US" dirty="0"/>
              <a:t>安装</a:t>
            </a:r>
            <a:endParaRPr lang="en-US" altLang="zh-CN" dirty="0"/>
          </a:p>
          <a:p>
            <a:pPr marL="914400" lvl="1" indent="-457200">
              <a:buFont typeface="+mj-lt"/>
              <a:buAutoNum type="arabicPeriod"/>
            </a:pPr>
            <a:r>
              <a:rPr lang="zh-CN" altLang="en-US" dirty="0"/>
              <a:t>下载</a:t>
            </a:r>
            <a:r>
              <a:rPr lang="en-US" altLang="zh-CN" dirty="0"/>
              <a:t>Tomcat </a:t>
            </a:r>
            <a:r>
              <a:rPr lang="zh-CN" altLang="en-US" dirty="0"/>
              <a:t>包</a:t>
            </a:r>
            <a:r>
              <a:rPr lang="zh-CN" altLang="en-US" dirty="0" smtClean="0"/>
              <a:t>：</a:t>
            </a:r>
            <a:r>
              <a:rPr lang="en-US" altLang="zh-CN" dirty="0">
                <a:hlinkClick r:id="rId2"/>
              </a:rPr>
              <a:t>http://tomcat.apache.org</a:t>
            </a:r>
            <a:r>
              <a:rPr lang="en-US" altLang="zh-CN" dirty="0" smtClean="0">
                <a:hlinkClick r:id="rId2"/>
              </a:rPr>
              <a:t>/</a:t>
            </a:r>
            <a:endParaRPr lang="en-US" altLang="zh-CN" dirty="0" smtClean="0"/>
          </a:p>
          <a:p>
            <a:pPr marL="914400" lvl="1" indent="-457200">
              <a:buFont typeface="+mj-lt"/>
              <a:buAutoNum type="arabicPeriod"/>
            </a:pPr>
            <a:endParaRPr lang="en-US" altLang="zh-CN" dirty="0"/>
          </a:p>
          <a:p>
            <a:pPr marL="914400" lvl="1" indent="-457200">
              <a:buFont typeface="+mj-lt"/>
              <a:buAutoNum type="arabicPeriod"/>
            </a:pPr>
            <a:endParaRPr lang="en-US" altLang="zh-CN" dirty="0"/>
          </a:p>
          <a:p>
            <a:pPr marL="914400" lvl="1" indent="-457200">
              <a:buFont typeface="+mj-lt"/>
              <a:buAutoNum type="arabicPeriod"/>
            </a:pPr>
            <a:endParaRPr lang="en-US" altLang="zh-CN" dirty="0" smtClean="0"/>
          </a:p>
          <a:p>
            <a:pPr marL="914400" lvl="1" indent="-457200">
              <a:buFont typeface="+mj-lt"/>
              <a:buAutoNum type="arabicPeriod"/>
            </a:pPr>
            <a:endParaRPr lang="en-US" altLang="zh-CN" dirty="0"/>
          </a:p>
          <a:p>
            <a:pPr marL="914400" lvl="1" indent="-457200">
              <a:buFont typeface="+mj-lt"/>
              <a:buAutoNum type="arabicPeriod"/>
            </a:pPr>
            <a:endParaRPr lang="en-US" altLang="zh-CN" dirty="0"/>
          </a:p>
          <a:p>
            <a:pPr marL="914400" lvl="1" indent="-457200">
              <a:buFont typeface="+mj-lt"/>
              <a:buAutoNum type="arabicPeriod"/>
            </a:pPr>
            <a:r>
              <a:rPr lang="zh-CN" altLang="en-US" dirty="0"/>
              <a:t>解压</a:t>
            </a:r>
            <a:r>
              <a:rPr lang="en-US" altLang="zh-CN" sz="2800" dirty="0"/>
              <a:t>	</a:t>
            </a:r>
          </a:p>
          <a:p>
            <a:pPr marL="914400" lvl="1" indent="-457200">
              <a:buFont typeface="+mj-lt"/>
              <a:buAutoNum type="arabicPeriod"/>
            </a:pPr>
            <a:r>
              <a:rPr lang="zh-CN" altLang="en-US" dirty="0" smtClean="0"/>
              <a:t>启动</a:t>
            </a:r>
            <a:endParaRPr lang="en-US" altLang="zh-CN" dirty="0" smtClean="0"/>
          </a:p>
          <a:p>
            <a:pPr marL="914400" lvl="2" indent="0">
              <a:buNone/>
            </a:pPr>
            <a:r>
              <a:rPr lang="zh-CN" altLang="en-US" dirty="0" smtClean="0"/>
              <a:t>双击 </a:t>
            </a:r>
            <a:r>
              <a:rPr lang="en-US" altLang="zh-CN" dirty="0" smtClean="0"/>
              <a:t>bin\startup.bat </a:t>
            </a:r>
            <a:r>
              <a:rPr lang="zh-CN" altLang="en-US" dirty="0" smtClean="0"/>
              <a:t>文件</a:t>
            </a:r>
            <a:endParaRPr lang="en-US" altLang="zh-CN" dirty="0"/>
          </a:p>
          <a:p>
            <a:pPr marL="914400" lvl="1" indent="-457200">
              <a:buFont typeface="+mj-lt"/>
              <a:buAutoNum type="arabicPeriod"/>
            </a:pPr>
            <a:r>
              <a:rPr lang="zh-CN" altLang="en-US" dirty="0"/>
              <a:t>浏览器访问：</a:t>
            </a:r>
            <a:r>
              <a:rPr lang="en-US" altLang="zh-CN" dirty="0"/>
              <a:t>http://localhost:8080/</a:t>
            </a:r>
          </a:p>
          <a:p>
            <a:pPr marL="914400" lvl="1" indent="-457200">
              <a:buFont typeface="+mj-lt"/>
              <a:buAutoNum type="arabicPeriod"/>
            </a:pPr>
            <a:endParaRPr lang="en-US" altLang="zh-CN" sz="2800" dirty="0"/>
          </a:p>
        </p:txBody>
      </p:sp>
      <p:pic>
        <p:nvPicPr>
          <p:cNvPr id="2" name="图片 1"/>
          <p:cNvPicPr>
            <a:picLocks noChangeAspect="1"/>
          </p:cNvPicPr>
          <p:nvPr/>
        </p:nvPicPr>
        <p:blipFill>
          <a:blip r:embed="rId3"/>
          <a:stretch>
            <a:fillRect/>
          </a:stretch>
        </p:blipFill>
        <p:spPr>
          <a:xfrm>
            <a:off x="1271464" y="2060848"/>
            <a:ext cx="5695238" cy="1733333"/>
          </a:xfrm>
          <a:prstGeom prst="rect">
            <a:avLst/>
          </a:prstGeom>
        </p:spPr>
      </p:pic>
    </p:spTree>
    <p:extLst>
      <p:ext uri="{BB962C8B-B14F-4D97-AF65-F5344CB8AC3E}">
        <p14:creationId xmlns:p14="http://schemas.microsoft.com/office/powerpoint/2010/main" val="283775827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Tomcat </a:t>
            </a:r>
            <a:r>
              <a:rPr lang="zh-CN" altLang="en-US" dirty="0" smtClean="0"/>
              <a:t>配置登录</a:t>
            </a:r>
            <a:endParaRPr lang="en-US" altLang="zh-CN" dirty="0" smtClean="0"/>
          </a:p>
        </p:txBody>
      </p:sp>
      <p:sp>
        <p:nvSpPr>
          <p:cNvPr id="3" name="内容占位符 2"/>
          <p:cNvSpPr>
            <a:spLocks noGrp="1"/>
          </p:cNvSpPr>
          <p:nvPr>
            <p:ph idx="1"/>
          </p:nvPr>
        </p:nvSpPr>
        <p:spPr>
          <a:xfrm>
            <a:off x="335360" y="908720"/>
            <a:ext cx="10515600" cy="5544616"/>
          </a:xfrm>
        </p:spPr>
        <p:txBody>
          <a:bodyPr/>
          <a:lstStyle/>
          <a:p>
            <a:pPr marL="0" indent="0">
              <a:buNone/>
            </a:pPr>
            <a:endParaRPr lang="en-US" altLang="zh-CN" b="1" dirty="0"/>
          </a:p>
          <a:p>
            <a:pPr marL="514350" indent="-514350">
              <a:buAutoNum type="arabicPeriod"/>
            </a:pPr>
            <a:r>
              <a:rPr lang="zh-CN" altLang="en-US" b="1" dirty="0" smtClean="0"/>
              <a:t>打开</a:t>
            </a:r>
            <a:r>
              <a:rPr lang="en-US" altLang="zh-CN" b="1" dirty="0" err="1" smtClean="0"/>
              <a:t>conf</a:t>
            </a:r>
            <a:r>
              <a:rPr lang="en-US" altLang="zh-CN" b="1" dirty="0" smtClean="0"/>
              <a:t>/tomcat-users.xml </a:t>
            </a:r>
            <a:r>
              <a:rPr lang="zh-CN" altLang="en-US" b="1" dirty="0" smtClean="0"/>
              <a:t>文件</a:t>
            </a:r>
            <a:endParaRPr lang="en-US" altLang="zh-CN" b="1" dirty="0" smtClean="0"/>
          </a:p>
          <a:p>
            <a:pPr marL="514350" indent="-514350">
              <a:buAutoNum type="arabicPeriod"/>
            </a:pPr>
            <a:r>
              <a:rPr lang="zh-CN" altLang="en-US" b="1" dirty="0" smtClean="0"/>
              <a:t>添加如下代码：</a:t>
            </a:r>
            <a:endParaRPr lang="en-US" altLang="zh-CN" b="1" dirty="0" smtClean="0"/>
          </a:p>
          <a:p>
            <a:pPr marL="514350" indent="-514350">
              <a:buAutoNum type="arabicPeriod"/>
            </a:pPr>
            <a:endParaRPr lang="en-US" altLang="zh-CN" b="1" dirty="0" smtClean="0"/>
          </a:p>
        </p:txBody>
      </p:sp>
      <p:pic>
        <p:nvPicPr>
          <p:cNvPr id="4" name="图片 3"/>
          <p:cNvPicPr>
            <a:picLocks noChangeAspect="1"/>
          </p:cNvPicPr>
          <p:nvPr/>
        </p:nvPicPr>
        <p:blipFill>
          <a:blip r:embed="rId2"/>
          <a:stretch>
            <a:fillRect/>
          </a:stretch>
        </p:blipFill>
        <p:spPr>
          <a:xfrm>
            <a:off x="983432" y="2636912"/>
            <a:ext cx="7780952" cy="485714"/>
          </a:xfrm>
          <a:prstGeom prst="rect">
            <a:avLst/>
          </a:prstGeom>
        </p:spPr>
      </p:pic>
    </p:spTree>
    <p:extLst>
      <p:ext uri="{BB962C8B-B14F-4D97-AF65-F5344CB8AC3E}">
        <p14:creationId xmlns:p14="http://schemas.microsoft.com/office/powerpoint/2010/main" val="24549535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bwMode="auto">
          <a:xfrm>
            <a:off x="336550" y="225425"/>
            <a:ext cx="10799763" cy="539750"/>
          </a:xfrm>
          <a:noFill/>
          <a:ln>
            <a:miter lim="800000"/>
            <a:headEnd/>
            <a:tailEnd/>
          </a:ln>
        </p:spPr>
        <p:txBody>
          <a:bodyPr vert="horz" wrap="square" lIns="91440" tIns="45720" rIns="91440" bIns="45720" numCol="1" anchor="t" anchorCtr="0" compatLnSpc="1">
            <a:prstTxWarp prst="textNoShape">
              <a:avLst/>
            </a:prstTxWarp>
          </a:bodyPr>
          <a:lstStyle/>
          <a:p>
            <a:r>
              <a:rPr lang="en-US" altLang="zh-CN" dirty="0"/>
              <a:t>Jenkins</a:t>
            </a:r>
            <a:r>
              <a:rPr lang="zh-CN" altLang="en-US" dirty="0"/>
              <a:t>的安装</a:t>
            </a:r>
          </a:p>
        </p:txBody>
      </p:sp>
      <p:sp>
        <p:nvSpPr>
          <p:cNvPr id="21506" name="内容占位符 2"/>
          <p:cNvSpPr>
            <a:spLocks noGrp="1"/>
          </p:cNvSpPr>
          <p:nvPr>
            <p:ph idx="1"/>
          </p:nvPr>
        </p:nvSpPr>
        <p:spPr bwMode="auto">
          <a:xfrm>
            <a:off x="334962" y="1124744"/>
            <a:ext cx="10657581" cy="5256584"/>
          </a:xfrm>
          <a:noFill/>
          <a:ln>
            <a:miter lim="800000"/>
            <a:headEnd/>
            <a:tailEnd/>
          </a:ln>
        </p:spPr>
        <p:txBody>
          <a:bodyPr vert="horz" wrap="square" lIns="91440" tIns="45720" rIns="91440" bIns="45720" numCol="1" anchor="t" anchorCtr="0" compatLnSpc="1">
            <a:prstTxWarp prst="textNoShape">
              <a:avLst/>
            </a:prstTxWarp>
          </a:bodyPr>
          <a:lstStyle/>
          <a:p>
            <a:pPr>
              <a:lnSpc>
                <a:spcPct val="80000"/>
              </a:lnSpc>
              <a:buNone/>
            </a:pPr>
            <a:r>
              <a:rPr lang="en-US" altLang="zh-CN" sz="2400" dirty="0"/>
              <a:t>Jenkins</a:t>
            </a:r>
            <a:r>
              <a:rPr lang="zh-CN" altLang="en-US" sz="2400" dirty="0"/>
              <a:t>简介：</a:t>
            </a:r>
          </a:p>
          <a:p>
            <a:pPr>
              <a:lnSpc>
                <a:spcPct val="80000"/>
              </a:lnSpc>
              <a:buNone/>
            </a:pPr>
            <a:r>
              <a:rPr lang="en-US" altLang="zh-CN" sz="2400" dirty="0"/>
              <a:t>Jenkins</a:t>
            </a:r>
            <a:r>
              <a:rPr lang="zh-CN" altLang="en-US" sz="2400" dirty="0"/>
              <a:t>是一个开源软件项目，旨在提供一个开放易用的软件平台，使软件的持续集成变成可能</a:t>
            </a:r>
            <a:r>
              <a:rPr lang="en-US" altLang="zh-CN" sz="2400" dirty="0"/>
              <a:t>.</a:t>
            </a:r>
            <a:endParaRPr lang="zh-CN" altLang="en-US" sz="2400" dirty="0"/>
          </a:p>
          <a:p>
            <a:pPr>
              <a:lnSpc>
                <a:spcPct val="80000"/>
              </a:lnSpc>
              <a:buNone/>
            </a:pPr>
            <a:endParaRPr lang="zh-CN" altLang="en-US" sz="2400" dirty="0"/>
          </a:p>
          <a:p>
            <a:pPr>
              <a:lnSpc>
                <a:spcPct val="80000"/>
              </a:lnSpc>
              <a:buNone/>
            </a:pPr>
            <a:r>
              <a:rPr lang="en-US" altLang="zh-CN" sz="2400" dirty="0"/>
              <a:t>Jenkins </a:t>
            </a:r>
            <a:r>
              <a:rPr lang="zh-CN" altLang="en-US" sz="2400" dirty="0"/>
              <a:t>下载地址：</a:t>
            </a:r>
            <a:r>
              <a:rPr lang="en-US" altLang="zh-CN" sz="2400" dirty="0">
                <a:hlinkClick r:id="rId2"/>
              </a:rPr>
              <a:t>https://jenkins.io/</a:t>
            </a:r>
            <a:endParaRPr lang="zh-CN" altLang="en-US" sz="2400" dirty="0"/>
          </a:p>
          <a:p>
            <a:pPr>
              <a:lnSpc>
                <a:spcPct val="80000"/>
              </a:lnSpc>
              <a:buNone/>
            </a:pPr>
            <a:endParaRPr lang="zh-CN" altLang="en-US" sz="2400" dirty="0"/>
          </a:p>
          <a:p>
            <a:pPr>
              <a:lnSpc>
                <a:spcPct val="80000"/>
              </a:lnSpc>
              <a:buNone/>
            </a:pPr>
            <a:r>
              <a:rPr lang="en-US" altLang="zh-CN" sz="2400" dirty="0"/>
              <a:t>Jenkins</a:t>
            </a:r>
            <a:r>
              <a:rPr lang="zh-CN" altLang="en-US" sz="2400" dirty="0"/>
              <a:t>启动：</a:t>
            </a:r>
          </a:p>
          <a:p>
            <a:pPr>
              <a:buNone/>
            </a:pPr>
            <a:r>
              <a:rPr lang="en-US" altLang="zh-CN" sz="2400" dirty="0"/>
              <a:t>	1. </a:t>
            </a:r>
            <a:r>
              <a:rPr lang="zh-CN" altLang="is-IS" sz="2400" dirty="0"/>
              <a:t>下载</a:t>
            </a:r>
            <a:r>
              <a:rPr lang="is-IS" altLang="zh-CN" sz="2400" dirty="0"/>
              <a:t>tomcat(</a:t>
            </a:r>
            <a:r>
              <a:rPr lang="is-IS" altLang="zh-CN" sz="2400" dirty="0">
                <a:hlinkClick r:id="rId3"/>
              </a:rPr>
              <a:t>http://tomcat.apache.org/</a:t>
            </a:r>
            <a:r>
              <a:rPr lang="is-IS" altLang="zh-CN" sz="2400" dirty="0"/>
              <a:t>)</a:t>
            </a:r>
            <a:r>
              <a:rPr lang="zh-CN" altLang="is-IS" sz="2400" dirty="0"/>
              <a:t> </a:t>
            </a:r>
          </a:p>
          <a:p>
            <a:pPr>
              <a:buNone/>
            </a:pPr>
            <a:r>
              <a:rPr lang="is-IS" altLang="zh-CN" sz="2400" dirty="0"/>
              <a:t>	</a:t>
            </a:r>
            <a:r>
              <a:rPr lang="en-US" altLang="zh-CN" sz="2400" dirty="0"/>
              <a:t>2. </a:t>
            </a:r>
            <a:r>
              <a:rPr lang="zh-CN" altLang="is-IS" sz="2400" dirty="0"/>
              <a:t>把</a:t>
            </a:r>
            <a:r>
              <a:rPr lang="is-IS" altLang="zh-CN" sz="2400" dirty="0"/>
              <a:t>jenkins.war </a:t>
            </a:r>
            <a:r>
              <a:rPr lang="zh-CN" altLang="is-IS" sz="2400" dirty="0"/>
              <a:t>包放到</a:t>
            </a:r>
            <a:r>
              <a:rPr lang="is-IS" altLang="zh-CN" sz="2400" dirty="0"/>
              <a:t>tomcat</a:t>
            </a:r>
            <a:r>
              <a:rPr lang="zh-CN" altLang="is-IS" sz="2400" dirty="0"/>
              <a:t>的</a:t>
            </a:r>
            <a:r>
              <a:rPr lang="is-IS" altLang="zh-CN" sz="2400" dirty="0"/>
              <a:t>webapps</a:t>
            </a:r>
            <a:r>
              <a:rPr lang="zh-CN" altLang="is-IS" sz="2400" dirty="0"/>
              <a:t>下 </a:t>
            </a:r>
          </a:p>
          <a:p>
            <a:pPr>
              <a:buNone/>
            </a:pPr>
            <a:r>
              <a:rPr lang="is-IS" altLang="zh-CN" sz="2400" dirty="0"/>
              <a:t>	3. </a:t>
            </a:r>
            <a:r>
              <a:rPr lang="en-US" altLang="zh-CN" sz="2400" dirty="0"/>
              <a:t>tomcat </a:t>
            </a:r>
            <a:r>
              <a:rPr lang="zh-CN" altLang="en-US" sz="2400" dirty="0"/>
              <a:t>启动</a:t>
            </a:r>
            <a:endParaRPr lang="en-US" altLang="zh-CN" sz="2400" dirty="0"/>
          </a:p>
          <a:p>
            <a:pPr>
              <a:buNone/>
            </a:pPr>
            <a:r>
              <a:rPr lang="en-US" altLang="zh-CN" sz="2400" dirty="0"/>
              <a:t>	4. </a:t>
            </a:r>
            <a:r>
              <a:rPr lang="zh-CN" altLang="en-US" sz="2400" dirty="0"/>
              <a:t>打开浏览器输入</a:t>
            </a:r>
            <a:r>
              <a:rPr lang="en-US" altLang="zh-CN" sz="2400" dirty="0"/>
              <a:t>http://localhost:8080/jenkins/</a:t>
            </a:r>
            <a:endParaRPr lang="zh-CN" altLang="is-IS" sz="2400" dirty="0"/>
          </a:p>
          <a:p>
            <a:pPr marL="457200" lvl="1" indent="0">
              <a:buNone/>
            </a:pPr>
            <a:endParaRPr lang="en-US" altLang="zh-CN" sz="2800" dirty="0"/>
          </a:p>
          <a:p>
            <a:pPr marL="914400" lvl="1" indent="-457200">
              <a:buFont typeface="+mj-lt"/>
              <a:buAutoNum type="arabicPeriod"/>
            </a:pPr>
            <a:endParaRPr lang="en-US" altLang="zh-CN" sz="3200" dirty="0"/>
          </a:p>
          <a:p>
            <a:pPr marL="914400" lvl="1" indent="-457200">
              <a:buFont typeface="+mj-lt"/>
              <a:buAutoNum type="arabicPeriod"/>
            </a:pPr>
            <a:endParaRPr lang="en-US" altLang="zh-CN" sz="2800" dirty="0"/>
          </a:p>
          <a:p>
            <a:pPr marL="914400" lvl="1" indent="-457200">
              <a:buFont typeface="+mj-lt"/>
              <a:buAutoNum type="arabicPeriod"/>
            </a:pPr>
            <a:endParaRPr lang="en-US" altLang="zh-CN" sz="2800" dirty="0"/>
          </a:p>
        </p:txBody>
      </p:sp>
    </p:spTree>
    <p:extLst>
      <p:ext uri="{BB962C8B-B14F-4D97-AF65-F5344CB8AC3E}">
        <p14:creationId xmlns:p14="http://schemas.microsoft.com/office/powerpoint/2010/main" val="356409461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idx="4294967295"/>
          </p:nvPr>
        </p:nvSpPr>
        <p:spPr bwMode="auto">
          <a:xfrm>
            <a:off x="911225" y="188913"/>
            <a:ext cx="10439400" cy="539750"/>
          </a:xfrm>
          <a:prstGeom prst="rect">
            <a:avLst/>
          </a:prstGeom>
          <a:noFill/>
          <a:ln>
            <a:miter lim="800000"/>
            <a:headEnd/>
            <a:tailEnd/>
          </a:ln>
        </p:spPr>
        <p:txBody>
          <a:bodyPr/>
          <a:lstStyle/>
          <a:p>
            <a:pPr eaLnBrk="1" hangingPunct="1"/>
            <a:r>
              <a:rPr kumimoji="1" lang="en-US" altLang="zh-CN" sz="4000">
                <a:solidFill>
                  <a:schemeClr val="bg1"/>
                </a:solidFill>
              </a:rPr>
              <a:t>pom.xml</a:t>
            </a:r>
            <a:r>
              <a:rPr kumimoji="1" lang="zh-CN" altLang="en-US" sz="4000">
                <a:solidFill>
                  <a:schemeClr val="bg1"/>
                </a:solidFill>
              </a:rPr>
              <a:t> 添加插件</a:t>
            </a:r>
          </a:p>
        </p:txBody>
      </p:sp>
      <p:sp>
        <p:nvSpPr>
          <p:cNvPr id="64515" name="内容占位符 2"/>
          <p:cNvSpPr>
            <a:spLocks noGrp="1"/>
          </p:cNvSpPr>
          <p:nvPr>
            <p:ph idx="4294967295"/>
          </p:nvPr>
        </p:nvSpPr>
        <p:spPr bwMode="auto">
          <a:xfrm>
            <a:off x="911225" y="908050"/>
            <a:ext cx="10440988" cy="4826000"/>
          </a:xfrm>
          <a:prstGeom prst="rect">
            <a:avLst/>
          </a:prstGeom>
          <a:noFill/>
          <a:ln>
            <a:miter lim="800000"/>
            <a:headEnd/>
            <a:tailEnd/>
          </a:ln>
        </p:spPr>
        <p:txBody>
          <a:bodyPr/>
          <a:lstStyle/>
          <a:p>
            <a:pPr eaLnBrk="1" hangingPunct="1">
              <a:lnSpc>
                <a:spcPct val="80000"/>
              </a:lnSpc>
              <a:buFont typeface="Arial" charset="0"/>
              <a:buNone/>
            </a:pPr>
            <a:r>
              <a:rPr lang="en-US" altLang="zh-CN" dirty="0">
                <a:solidFill>
                  <a:schemeClr val="bg1"/>
                </a:solidFill>
              </a:rPr>
              <a:t>Maven</a:t>
            </a:r>
            <a:r>
              <a:rPr lang="zh-CN" altLang="en-US" dirty="0">
                <a:solidFill>
                  <a:schemeClr val="bg1"/>
                </a:solidFill>
              </a:rPr>
              <a:t> </a:t>
            </a:r>
            <a:r>
              <a:rPr lang="en-US" altLang="zh-CN" dirty="0">
                <a:solidFill>
                  <a:schemeClr val="bg1"/>
                </a:solidFill>
              </a:rPr>
              <a:t>pom.xml</a:t>
            </a:r>
            <a:r>
              <a:rPr lang="zh-CN" altLang="en-US" dirty="0">
                <a:solidFill>
                  <a:schemeClr val="bg1"/>
                </a:solidFill>
              </a:rPr>
              <a:t> 添加插件：</a:t>
            </a:r>
          </a:p>
          <a:p>
            <a:pPr eaLnBrk="1" hangingPunct="1"/>
            <a:endParaRPr lang="zh-CN" altLang="en-US" sz="2400" dirty="0">
              <a:solidFill>
                <a:schemeClr val="bg1"/>
              </a:solidFill>
            </a:endParaRPr>
          </a:p>
        </p:txBody>
      </p:sp>
      <p:pic>
        <p:nvPicPr>
          <p:cNvPr id="4" name="图片 3"/>
          <p:cNvPicPr>
            <a:picLocks noChangeAspect="1"/>
          </p:cNvPicPr>
          <p:nvPr/>
        </p:nvPicPr>
        <p:blipFill>
          <a:blip r:embed="rId2"/>
          <a:stretch>
            <a:fillRect/>
          </a:stretch>
        </p:blipFill>
        <p:spPr>
          <a:xfrm>
            <a:off x="1127448" y="4034873"/>
            <a:ext cx="6790476" cy="2571429"/>
          </a:xfrm>
          <a:prstGeom prst="rect">
            <a:avLst/>
          </a:prstGeom>
        </p:spPr>
      </p:pic>
      <p:pic>
        <p:nvPicPr>
          <p:cNvPr id="5" name="图片 4"/>
          <p:cNvPicPr>
            <a:picLocks noChangeAspect="1"/>
          </p:cNvPicPr>
          <p:nvPr/>
        </p:nvPicPr>
        <p:blipFill>
          <a:blip r:embed="rId3"/>
          <a:stretch>
            <a:fillRect/>
          </a:stretch>
        </p:blipFill>
        <p:spPr>
          <a:xfrm>
            <a:off x="1120984" y="1497560"/>
            <a:ext cx="5752381" cy="2447619"/>
          </a:xfrm>
          <a:prstGeom prst="rect">
            <a:avLst/>
          </a:prstGeom>
        </p:spPr>
      </p:pic>
    </p:spTree>
    <p:extLst>
      <p:ext uri="{BB962C8B-B14F-4D97-AF65-F5344CB8AC3E}">
        <p14:creationId xmlns:p14="http://schemas.microsoft.com/office/powerpoint/2010/main" val="162752150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idx="4294967295"/>
          </p:nvPr>
        </p:nvSpPr>
        <p:spPr bwMode="auto">
          <a:xfrm>
            <a:off x="911225" y="188913"/>
            <a:ext cx="10439400" cy="539750"/>
          </a:xfrm>
          <a:prstGeom prst="rect">
            <a:avLst/>
          </a:prstGeom>
          <a:noFill/>
          <a:ln>
            <a:miter lim="800000"/>
            <a:headEnd/>
            <a:tailEnd/>
          </a:ln>
        </p:spPr>
        <p:txBody>
          <a:bodyPr/>
          <a:lstStyle/>
          <a:p>
            <a:pPr eaLnBrk="1" hangingPunct="1"/>
            <a:r>
              <a:rPr kumimoji="1" lang="en-US" altLang="zh-CN" sz="4000" dirty="0">
                <a:solidFill>
                  <a:schemeClr val="bg1"/>
                </a:solidFill>
              </a:rPr>
              <a:t>Jenkins</a:t>
            </a:r>
            <a:r>
              <a:rPr kumimoji="1" lang="zh-CN" altLang="en-US" sz="4000" dirty="0">
                <a:solidFill>
                  <a:schemeClr val="bg1"/>
                </a:solidFill>
              </a:rPr>
              <a:t>新建</a:t>
            </a:r>
            <a:r>
              <a:rPr kumimoji="1" lang="en-US" altLang="zh-CN" sz="4000" dirty="0">
                <a:solidFill>
                  <a:schemeClr val="bg1"/>
                </a:solidFill>
              </a:rPr>
              <a:t>Maven Job</a:t>
            </a:r>
            <a:endParaRPr kumimoji="1" lang="zh-CN" altLang="en-US" sz="4000" dirty="0">
              <a:solidFill>
                <a:schemeClr val="bg1"/>
              </a:solidFill>
            </a:endParaRPr>
          </a:p>
        </p:txBody>
      </p:sp>
      <p:sp>
        <p:nvSpPr>
          <p:cNvPr id="65539" name="内容占位符 2"/>
          <p:cNvSpPr>
            <a:spLocks noGrp="1"/>
          </p:cNvSpPr>
          <p:nvPr>
            <p:ph idx="4294967295"/>
          </p:nvPr>
        </p:nvSpPr>
        <p:spPr bwMode="auto">
          <a:xfrm>
            <a:off x="911225" y="1052513"/>
            <a:ext cx="10440988" cy="4826000"/>
          </a:xfrm>
          <a:prstGeom prst="rect">
            <a:avLst/>
          </a:prstGeom>
          <a:noFill/>
          <a:ln>
            <a:miter lim="800000"/>
            <a:headEnd/>
            <a:tailEnd/>
          </a:ln>
        </p:spPr>
        <p:txBody>
          <a:bodyPr/>
          <a:lstStyle/>
          <a:p>
            <a:r>
              <a:rPr kumimoji="1" lang="en-US" altLang="zh-CN" sz="1800" dirty="0">
                <a:solidFill>
                  <a:schemeClr val="bg1"/>
                </a:solidFill>
              </a:rPr>
              <a:t>1.</a:t>
            </a:r>
            <a:r>
              <a:rPr kumimoji="1" lang="zh-CN" altLang="en-US" sz="1800" dirty="0">
                <a:solidFill>
                  <a:schemeClr val="bg1"/>
                </a:solidFill>
              </a:rPr>
              <a:t>  点击“新建”， 输入</a:t>
            </a:r>
            <a:r>
              <a:rPr kumimoji="1" lang="en-US" altLang="zh-CN" sz="1800" dirty="0">
                <a:solidFill>
                  <a:schemeClr val="bg1"/>
                </a:solidFill>
              </a:rPr>
              <a:t>Item</a:t>
            </a:r>
            <a:r>
              <a:rPr kumimoji="1" lang="zh-CN" altLang="en-US" sz="1800" dirty="0">
                <a:solidFill>
                  <a:schemeClr val="bg1"/>
                </a:solidFill>
              </a:rPr>
              <a:t>名称，选择“构建一个</a:t>
            </a:r>
            <a:r>
              <a:rPr kumimoji="1" lang="en-US" altLang="zh-CN" sz="1800" dirty="0">
                <a:solidFill>
                  <a:schemeClr val="bg1"/>
                </a:solidFill>
              </a:rPr>
              <a:t>maven</a:t>
            </a:r>
            <a:r>
              <a:rPr kumimoji="1" lang="zh-CN" altLang="en-US" sz="1800" dirty="0">
                <a:solidFill>
                  <a:schemeClr val="bg1"/>
                </a:solidFill>
              </a:rPr>
              <a:t>项目”</a:t>
            </a:r>
            <a:r>
              <a:rPr kumimoji="1" lang="en-US" altLang="zh-CN" sz="1800" dirty="0">
                <a:solidFill>
                  <a:schemeClr val="bg1"/>
                </a:solidFill>
              </a:rPr>
              <a:t>,</a:t>
            </a:r>
            <a:r>
              <a:rPr kumimoji="1" lang="zh-CN" altLang="en-US" sz="1800" dirty="0">
                <a:solidFill>
                  <a:schemeClr val="bg1"/>
                </a:solidFill>
              </a:rPr>
              <a:t>点击确定</a:t>
            </a:r>
            <a:endParaRPr kumimoji="1" lang="en-US" altLang="zh-CN" sz="1800" dirty="0">
              <a:solidFill>
                <a:schemeClr val="bg1"/>
              </a:solidFill>
            </a:endParaRPr>
          </a:p>
          <a:p>
            <a:endParaRPr kumimoji="1" lang="en-US" altLang="zh-CN" sz="1800" dirty="0">
              <a:solidFill>
                <a:schemeClr val="bg1"/>
              </a:solidFill>
            </a:endParaRPr>
          </a:p>
          <a:p>
            <a:endParaRPr kumimoji="1" lang="en-US" altLang="zh-CN" sz="1800" dirty="0">
              <a:solidFill>
                <a:schemeClr val="bg1"/>
              </a:solidFill>
            </a:endParaRPr>
          </a:p>
          <a:p>
            <a:endParaRPr kumimoji="1" lang="en-US" altLang="zh-CN" sz="1800" dirty="0">
              <a:solidFill>
                <a:schemeClr val="bg1"/>
              </a:solidFill>
            </a:endParaRPr>
          </a:p>
          <a:p>
            <a:endParaRPr kumimoji="1" lang="en-US" altLang="zh-CN" sz="1800" dirty="0">
              <a:solidFill>
                <a:schemeClr val="bg1"/>
              </a:solidFill>
            </a:endParaRPr>
          </a:p>
          <a:p>
            <a:endParaRPr kumimoji="1" lang="en-US" altLang="zh-CN" sz="1800" dirty="0">
              <a:solidFill>
                <a:schemeClr val="bg1"/>
              </a:solidFill>
            </a:endParaRPr>
          </a:p>
          <a:p>
            <a:endParaRPr kumimoji="1" lang="zh-CN" altLang="en-US" sz="1800" dirty="0">
              <a:solidFill>
                <a:schemeClr val="bg1"/>
              </a:solidFill>
            </a:endParaRPr>
          </a:p>
          <a:p>
            <a:r>
              <a:rPr kumimoji="1" lang="en-US" altLang="zh-CN" sz="1800" dirty="0">
                <a:solidFill>
                  <a:schemeClr val="bg1"/>
                </a:solidFill>
              </a:rPr>
              <a:t>2. </a:t>
            </a:r>
            <a:r>
              <a:rPr kumimoji="1" lang="zh-CN" altLang="en-US" sz="1800" dirty="0">
                <a:solidFill>
                  <a:schemeClr val="bg1"/>
                </a:solidFill>
              </a:rPr>
              <a:t>在</a:t>
            </a:r>
            <a:r>
              <a:rPr kumimoji="1" lang="en-US" altLang="zh-CN" sz="1800" dirty="0">
                <a:solidFill>
                  <a:schemeClr val="bg1"/>
                </a:solidFill>
              </a:rPr>
              <a:t>Build</a:t>
            </a:r>
            <a:r>
              <a:rPr kumimoji="1" lang="zh-CN" altLang="en-US" sz="1800" dirty="0">
                <a:solidFill>
                  <a:schemeClr val="bg1"/>
                </a:solidFill>
              </a:rPr>
              <a:t> 栏目中输入你</a:t>
            </a:r>
            <a:r>
              <a:rPr kumimoji="1" lang="en-US" altLang="zh-CN" sz="1800" dirty="0">
                <a:solidFill>
                  <a:schemeClr val="bg1"/>
                </a:solidFill>
              </a:rPr>
              <a:t>pom.xml</a:t>
            </a:r>
            <a:r>
              <a:rPr kumimoji="1" lang="zh-CN" altLang="en-US" sz="1800" dirty="0">
                <a:solidFill>
                  <a:schemeClr val="bg1"/>
                </a:solidFill>
              </a:rPr>
              <a:t>文件的详细路劲</a:t>
            </a:r>
            <a:endParaRPr kumimoji="1" lang="en-US" altLang="zh-CN" sz="1800" dirty="0">
              <a:solidFill>
                <a:schemeClr val="bg1"/>
              </a:solidFill>
            </a:endParaRPr>
          </a:p>
          <a:p>
            <a:endParaRPr kumimoji="1" lang="en-US" altLang="zh-CN" sz="1800" dirty="0">
              <a:solidFill>
                <a:schemeClr val="bg1"/>
              </a:solidFill>
            </a:endParaRPr>
          </a:p>
          <a:p>
            <a:endParaRPr kumimoji="1" lang="en-US" altLang="zh-CN" sz="1800" dirty="0">
              <a:solidFill>
                <a:schemeClr val="bg1"/>
              </a:solidFill>
            </a:endParaRPr>
          </a:p>
          <a:p>
            <a:endParaRPr kumimoji="1" lang="en-US" altLang="zh-CN" sz="1800" dirty="0">
              <a:solidFill>
                <a:schemeClr val="bg1"/>
              </a:solidFill>
            </a:endParaRPr>
          </a:p>
          <a:p>
            <a:endParaRPr kumimoji="1" lang="zh-CN" altLang="en-US" sz="1800" dirty="0">
              <a:solidFill>
                <a:schemeClr val="bg1"/>
              </a:solidFill>
            </a:endParaRPr>
          </a:p>
          <a:p>
            <a:r>
              <a:rPr kumimoji="1" lang="en-US" altLang="zh-CN" sz="1800" dirty="0">
                <a:solidFill>
                  <a:schemeClr val="bg1"/>
                </a:solidFill>
              </a:rPr>
              <a:t>3. </a:t>
            </a:r>
            <a:r>
              <a:rPr kumimoji="1" lang="zh-CN" altLang="en-US" sz="1800" dirty="0">
                <a:solidFill>
                  <a:schemeClr val="bg1"/>
                </a:solidFill>
              </a:rPr>
              <a:t>点击保存，完成配置</a:t>
            </a:r>
          </a:p>
          <a:p>
            <a:r>
              <a:rPr kumimoji="1" lang="en-US" altLang="zh-CN" sz="1800" dirty="0">
                <a:solidFill>
                  <a:schemeClr val="bg1"/>
                </a:solidFill>
              </a:rPr>
              <a:t>4. </a:t>
            </a:r>
            <a:r>
              <a:rPr kumimoji="1" lang="zh-CN" altLang="en-US" sz="1800" dirty="0">
                <a:solidFill>
                  <a:schemeClr val="bg1"/>
                </a:solidFill>
              </a:rPr>
              <a:t>进入刚完成的</a:t>
            </a:r>
            <a:r>
              <a:rPr kumimoji="1" lang="en-US" altLang="zh-CN" sz="1800" dirty="0">
                <a:solidFill>
                  <a:schemeClr val="bg1"/>
                </a:solidFill>
              </a:rPr>
              <a:t>job</a:t>
            </a:r>
            <a:r>
              <a:rPr kumimoji="1" lang="zh-CN" altLang="en-US" sz="1800" dirty="0">
                <a:solidFill>
                  <a:schemeClr val="bg1"/>
                </a:solidFill>
              </a:rPr>
              <a:t>点击“立即构建”</a:t>
            </a:r>
          </a:p>
          <a:p>
            <a:endParaRPr kumimoji="1" lang="zh-CN" altLang="en-US" sz="1600" dirty="0">
              <a:solidFill>
                <a:schemeClr val="bg1"/>
              </a:solidFill>
            </a:endParaRPr>
          </a:p>
          <a:p>
            <a:pPr eaLnBrk="1" hangingPunct="1"/>
            <a:endParaRPr lang="zh-CN" altLang="en-US" sz="2400" dirty="0">
              <a:solidFill>
                <a:schemeClr val="bg1"/>
              </a:solidFill>
            </a:endParaRPr>
          </a:p>
        </p:txBody>
      </p:sp>
      <p:pic>
        <p:nvPicPr>
          <p:cNvPr id="6" name="图片 5"/>
          <p:cNvPicPr>
            <a:picLocks noChangeAspect="1"/>
          </p:cNvPicPr>
          <p:nvPr/>
        </p:nvPicPr>
        <p:blipFill>
          <a:blip r:embed="rId2"/>
          <a:stretch>
            <a:fillRect/>
          </a:stretch>
        </p:blipFill>
        <p:spPr>
          <a:xfrm>
            <a:off x="1127448" y="1340768"/>
            <a:ext cx="8598845" cy="2232248"/>
          </a:xfrm>
          <a:prstGeom prst="rect">
            <a:avLst/>
          </a:prstGeom>
        </p:spPr>
      </p:pic>
      <p:pic>
        <p:nvPicPr>
          <p:cNvPr id="4" name="图片 3"/>
          <p:cNvPicPr>
            <a:picLocks noChangeAspect="1"/>
          </p:cNvPicPr>
          <p:nvPr/>
        </p:nvPicPr>
        <p:blipFill>
          <a:blip r:embed="rId3"/>
          <a:stretch>
            <a:fillRect/>
          </a:stretch>
        </p:blipFill>
        <p:spPr>
          <a:xfrm>
            <a:off x="1127448" y="4132439"/>
            <a:ext cx="6504762" cy="1228571"/>
          </a:xfrm>
          <a:prstGeom prst="rect">
            <a:avLst/>
          </a:prstGeom>
        </p:spPr>
      </p:pic>
    </p:spTree>
    <p:extLst>
      <p:ext uri="{BB962C8B-B14F-4D97-AF65-F5344CB8AC3E}">
        <p14:creationId xmlns:p14="http://schemas.microsoft.com/office/powerpoint/2010/main" val="416849494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bwMode="auto">
          <a:xfrm>
            <a:off x="336550" y="225425"/>
            <a:ext cx="10799763" cy="539750"/>
          </a:xfrm>
          <a:noFill/>
          <a:ln>
            <a:miter lim="800000"/>
            <a:headEnd/>
            <a:tailEnd/>
          </a:ln>
        </p:spPr>
        <p:txBody>
          <a:bodyPr vert="horz" wrap="square" lIns="91440" tIns="45720" rIns="91440" bIns="45720" numCol="1" anchor="t" anchorCtr="0" compatLnSpc="1">
            <a:prstTxWarp prst="textNoShape">
              <a:avLst/>
            </a:prstTxWarp>
          </a:bodyPr>
          <a:lstStyle/>
          <a:p>
            <a:r>
              <a:rPr lang="en-US" altLang="zh-CN" dirty="0"/>
              <a:t>Jenkins</a:t>
            </a:r>
            <a:r>
              <a:rPr lang="zh-CN" altLang="en-US" dirty="0"/>
              <a:t> </a:t>
            </a:r>
            <a:r>
              <a:rPr lang="en-US" altLang="zh-CN" dirty="0"/>
              <a:t>SVN</a:t>
            </a:r>
            <a:r>
              <a:rPr lang="zh-CN" altLang="en-US" dirty="0"/>
              <a:t>的配置</a:t>
            </a:r>
          </a:p>
        </p:txBody>
      </p:sp>
      <p:sp>
        <p:nvSpPr>
          <p:cNvPr id="21506" name="内容占位符 2"/>
          <p:cNvSpPr>
            <a:spLocks noGrp="1"/>
          </p:cNvSpPr>
          <p:nvPr>
            <p:ph idx="1"/>
          </p:nvPr>
        </p:nvSpPr>
        <p:spPr bwMode="auto">
          <a:xfrm>
            <a:off x="334962" y="1124744"/>
            <a:ext cx="10657581" cy="5256584"/>
          </a:xfrm>
          <a:noFill/>
          <a:ln>
            <a:miter lim="800000"/>
            <a:headEnd/>
            <a:tailEnd/>
          </a:ln>
        </p:spPr>
        <p:txBody>
          <a:bodyPr vert="horz" wrap="square" lIns="91440" tIns="45720" rIns="91440" bIns="45720" numCol="1" anchor="t" anchorCtr="0" compatLnSpc="1">
            <a:prstTxWarp prst="textNoShape">
              <a:avLst/>
            </a:prstTxWarp>
          </a:bodyPr>
          <a:lstStyle/>
          <a:p>
            <a:pPr marL="457200" indent="-457200">
              <a:lnSpc>
                <a:spcPct val="80000"/>
              </a:lnSpc>
              <a:buAutoNum type="arabicPeriod"/>
            </a:pPr>
            <a:r>
              <a:rPr lang="en-US" altLang="zh-CN" sz="2400" dirty="0"/>
              <a:t>SVN</a:t>
            </a:r>
            <a:r>
              <a:rPr lang="zh-CN" altLang="en-US" sz="2400" dirty="0"/>
              <a:t>的配置</a:t>
            </a:r>
            <a:endParaRPr lang="en-US" altLang="zh-CN" sz="2400" dirty="0"/>
          </a:p>
          <a:p>
            <a:pPr marL="457200" indent="-457200">
              <a:lnSpc>
                <a:spcPct val="80000"/>
              </a:lnSpc>
              <a:buAutoNum type="arabicPeriod"/>
            </a:pPr>
            <a:endParaRPr lang="en-US" altLang="zh-CN" sz="2400" dirty="0"/>
          </a:p>
          <a:p>
            <a:pPr marL="457200" indent="-457200">
              <a:lnSpc>
                <a:spcPct val="80000"/>
              </a:lnSpc>
              <a:buAutoNum type="arabicPeriod"/>
            </a:pPr>
            <a:endParaRPr lang="en-US" altLang="zh-CN" sz="2400" dirty="0"/>
          </a:p>
          <a:p>
            <a:pPr marL="457200" indent="-457200">
              <a:lnSpc>
                <a:spcPct val="80000"/>
              </a:lnSpc>
              <a:buAutoNum type="arabicPeriod"/>
            </a:pPr>
            <a:endParaRPr lang="en-US" altLang="zh-CN" sz="2400" dirty="0"/>
          </a:p>
          <a:p>
            <a:pPr marL="457200" indent="-457200">
              <a:lnSpc>
                <a:spcPct val="80000"/>
              </a:lnSpc>
              <a:buAutoNum type="arabicPeriod"/>
            </a:pPr>
            <a:endParaRPr lang="en-US" altLang="zh-CN" sz="2400" dirty="0"/>
          </a:p>
          <a:p>
            <a:pPr marL="457200" indent="-457200">
              <a:lnSpc>
                <a:spcPct val="80000"/>
              </a:lnSpc>
              <a:buAutoNum type="arabicPeriod"/>
            </a:pPr>
            <a:endParaRPr lang="en-US" altLang="zh-CN" sz="2400" dirty="0"/>
          </a:p>
          <a:p>
            <a:pPr marL="457200" indent="-457200">
              <a:lnSpc>
                <a:spcPct val="80000"/>
              </a:lnSpc>
              <a:buAutoNum type="arabicPeriod"/>
            </a:pPr>
            <a:endParaRPr lang="en-US" altLang="zh-CN" sz="2400" dirty="0"/>
          </a:p>
          <a:p>
            <a:pPr marL="457200" indent="-457200">
              <a:lnSpc>
                <a:spcPct val="80000"/>
              </a:lnSpc>
              <a:buAutoNum type="arabicPeriod"/>
            </a:pPr>
            <a:r>
              <a:rPr lang="zh-CN" altLang="en-US" sz="2400" dirty="0"/>
              <a:t>设置登录方式：</a:t>
            </a:r>
            <a:endParaRPr lang="en-US" altLang="zh-CN" sz="2400" dirty="0"/>
          </a:p>
          <a:p>
            <a:pPr marL="457200" indent="-457200">
              <a:lnSpc>
                <a:spcPct val="80000"/>
              </a:lnSpc>
              <a:buAutoNum type="arabicPeriod"/>
            </a:pPr>
            <a:endParaRPr lang="en-US" altLang="zh-CN" sz="2400" dirty="0"/>
          </a:p>
          <a:p>
            <a:pPr marL="457200" indent="-457200">
              <a:lnSpc>
                <a:spcPct val="80000"/>
              </a:lnSpc>
              <a:buAutoNum type="arabicPeriod"/>
            </a:pPr>
            <a:endParaRPr lang="en-US" altLang="zh-CN" sz="2400" dirty="0"/>
          </a:p>
          <a:p>
            <a:pPr>
              <a:lnSpc>
                <a:spcPct val="80000"/>
              </a:lnSpc>
              <a:buNone/>
            </a:pPr>
            <a:endParaRPr lang="zh-CN" altLang="is-IS" sz="2400" dirty="0"/>
          </a:p>
          <a:p>
            <a:pPr marL="457200" lvl="1" indent="0">
              <a:buNone/>
            </a:pPr>
            <a:endParaRPr lang="en-US" altLang="zh-CN" sz="2800" dirty="0"/>
          </a:p>
          <a:p>
            <a:pPr marL="914400" lvl="1" indent="-457200">
              <a:buFont typeface="+mj-lt"/>
              <a:buAutoNum type="arabicPeriod"/>
            </a:pPr>
            <a:endParaRPr lang="en-US" altLang="zh-CN" sz="3200" dirty="0"/>
          </a:p>
          <a:p>
            <a:pPr marL="914400" lvl="1" indent="-457200">
              <a:buFont typeface="+mj-lt"/>
              <a:buAutoNum type="arabicPeriod"/>
            </a:pPr>
            <a:endParaRPr lang="en-US" altLang="zh-CN" sz="2800" dirty="0"/>
          </a:p>
          <a:p>
            <a:pPr marL="914400" lvl="1" indent="-457200">
              <a:buFont typeface="+mj-lt"/>
              <a:buAutoNum type="arabicPeriod"/>
            </a:pPr>
            <a:endParaRPr lang="en-US" altLang="zh-CN" sz="2800" dirty="0"/>
          </a:p>
        </p:txBody>
      </p:sp>
      <p:pic>
        <p:nvPicPr>
          <p:cNvPr id="2" name="图片 1"/>
          <p:cNvPicPr>
            <a:picLocks noChangeAspect="1"/>
          </p:cNvPicPr>
          <p:nvPr/>
        </p:nvPicPr>
        <p:blipFill>
          <a:blip r:embed="rId2"/>
          <a:stretch>
            <a:fillRect/>
          </a:stretch>
        </p:blipFill>
        <p:spPr>
          <a:xfrm>
            <a:off x="767408" y="1547480"/>
            <a:ext cx="7704856" cy="2352261"/>
          </a:xfrm>
          <a:prstGeom prst="rect">
            <a:avLst/>
          </a:prstGeom>
        </p:spPr>
      </p:pic>
      <p:pic>
        <p:nvPicPr>
          <p:cNvPr id="3" name="图片 2"/>
          <p:cNvPicPr>
            <a:picLocks noChangeAspect="1"/>
          </p:cNvPicPr>
          <p:nvPr/>
        </p:nvPicPr>
        <p:blipFill>
          <a:blip r:embed="rId3"/>
          <a:stretch>
            <a:fillRect/>
          </a:stretch>
        </p:blipFill>
        <p:spPr>
          <a:xfrm>
            <a:off x="751709" y="4443663"/>
            <a:ext cx="6280395" cy="2102720"/>
          </a:xfrm>
          <a:prstGeom prst="rect">
            <a:avLst/>
          </a:prstGeom>
        </p:spPr>
      </p:pic>
    </p:spTree>
    <p:extLst>
      <p:ext uri="{BB962C8B-B14F-4D97-AF65-F5344CB8AC3E}">
        <p14:creationId xmlns:p14="http://schemas.microsoft.com/office/powerpoint/2010/main" val="144033704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bwMode="auto">
          <a:xfrm>
            <a:off x="336550" y="225425"/>
            <a:ext cx="10799763" cy="539750"/>
          </a:xfrm>
          <a:noFill/>
          <a:ln>
            <a:miter lim="800000"/>
            <a:headEnd/>
            <a:tailEnd/>
          </a:ln>
        </p:spPr>
        <p:txBody>
          <a:bodyPr vert="horz" wrap="square" lIns="91440" tIns="45720" rIns="91440" bIns="45720" numCol="1" anchor="t" anchorCtr="0" compatLnSpc="1">
            <a:prstTxWarp prst="textNoShape">
              <a:avLst/>
            </a:prstTxWarp>
          </a:bodyPr>
          <a:lstStyle/>
          <a:p>
            <a:r>
              <a:rPr lang="en-US" altLang="zh-CN" dirty="0"/>
              <a:t>Jenkins </a:t>
            </a:r>
            <a:r>
              <a:rPr lang="zh-CN" altLang="en-US" dirty="0"/>
              <a:t>设置不同触发方式</a:t>
            </a:r>
          </a:p>
        </p:txBody>
      </p:sp>
      <p:sp>
        <p:nvSpPr>
          <p:cNvPr id="21506" name="内容占位符 2"/>
          <p:cNvSpPr>
            <a:spLocks noGrp="1"/>
          </p:cNvSpPr>
          <p:nvPr>
            <p:ph idx="1"/>
          </p:nvPr>
        </p:nvSpPr>
        <p:spPr bwMode="auto">
          <a:xfrm>
            <a:off x="334962" y="1124744"/>
            <a:ext cx="10657581" cy="5256584"/>
          </a:xfrm>
          <a:noFill/>
          <a:ln>
            <a:miter lim="800000"/>
            <a:headEnd/>
            <a:tailEnd/>
          </a:ln>
        </p:spPr>
        <p:txBody>
          <a:bodyPr vert="horz" wrap="square" lIns="91440" tIns="45720" rIns="91440" bIns="45720" numCol="1" anchor="t" anchorCtr="0" compatLnSpc="1">
            <a:prstTxWarp prst="textNoShape">
              <a:avLst/>
            </a:prstTxWarp>
          </a:bodyPr>
          <a:lstStyle/>
          <a:p>
            <a:pPr marL="0" indent="0">
              <a:lnSpc>
                <a:spcPct val="80000"/>
              </a:lnSpc>
              <a:buNone/>
            </a:pPr>
            <a:endParaRPr lang="en-US" altLang="zh-CN" sz="2400" dirty="0"/>
          </a:p>
          <a:p>
            <a:pPr>
              <a:lnSpc>
                <a:spcPct val="80000"/>
              </a:lnSpc>
              <a:buNone/>
            </a:pPr>
            <a:endParaRPr lang="zh-CN" altLang="is-IS" sz="2400" dirty="0"/>
          </a:p>
          <a:p>
            <a:pPr marL="457200" lvl="1" indent="0">
              <a:buNone/>
            </a:pPr>
            <a:endParaRPr lang="en-US" altLang="zh-CN" sz="2800" dirty="0"/>
          </a:p>
          <a:p>
            <a:pPr marL="914400" lvl="1" indent="-457200">
              <a:buFont typeface="+mj-lt"/>
              <a:buAutoNum type="arabicPeriod"/>
            </a:pPr>
            <a:endParaRPr lang="en-US" altLang="zh-CN" sz="3200" dirty="0"/>
          </a:p>
          <a:p>
            <a:pPr marL="914400" lvl="1" indent="-457200">
              <a:buFont typeface="+mj-lt"/>
              <a:buAutoNum type="arabicPeriod"/>
            </a:pPr>
            <a:endParaRPr lang="en-US" altLang="zh-CN" sz="2800" dirty="0"/>
          </a:p>
          <a:p>
            <a:pPr marL="914400" lvl="1" indent="-457200">
              <a:buFont typeface="+mj-lt"/>
              <a:buAutoNum type="arabicPeriod"/>
            </a:pPr>
            <a:endParaRPr lang="en-US" altLang="zh-CN" sz="2800" dirty="0"/>
          </a:p>
        </p:txBody>
      </p:sp>
      <p:pic>
        <p:nvPicPr>
          <p:cNvPr id="2" name="图片 1"/>
          <p:cNvPicPr>
            <a:picLocks noChangeAspect="1"/>
          </p:cNvPicPr>
          <p:nvPr/>
        </p:nvPicPr>
        <p:blipFill>
          <a:blip r:embed="rId2"/>
          <a:stretch>
            <a:fillRect/>
          </a:stretch>
        </p:blipFill>
        <p:spPr>
          <a:xfrm>
            <a:off x="365941" y="980728"/>
            <a:ext cx="10915194" cy="3816424"/>
          </a:xfrm>
          <a:prstGeom prst="rect">
            <a:avLst/>
          </a:prstGeom>
        </p:spPr>
      </p:pic>
    </p:spTree>
    <p:extLst>
      <p:ext uri="{BB962C8B-B14F-4D97-AF65-F5344CB8AC3E}">
        <p14:creationId xmlns:p14="http://schemas.microsoft.com/office/powerpoint/2010/main" val="31270165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启动</a:t>
            </a:r>
            <a:r>
              <a:rPr lang="en-US" altLang="zh-CN" dirty="0"/>
              <a:t>Firefox </a:t>
            </a:r>
            <a:r>
              <a:rPr lang="zh-CN" altLang="en-US" dirty="0"/>
              <a:t>浏览器</a:t>
            </a:r>
            <a:endParaRPr lang="en-US" altLang="zh-CN" dirty="0" smtClean="0"/>
          </a:p>
        </p:txBody>
      </p:sp>
      <p:sp>
        <p:nvSpPr>
          <p:cNvPr id="3" name="内容占位符 2"/>
          <p:cNvSpPr>
            <a:spLocks noGrp="1"/>
          </p:cNvSpPr>
          <p:nvPr>
            <p:ph idx="1"/>
          </p:nvPr>
        </p:nvSpPr>
        <p:spPr/>
        <p:txBody>
          <a:bodyPr/>
          <a:lstStyle/>
          <a:p>
            <a:r>
              <a:rPr lang="en-US" altLang="zh-CN" b="1" dirty="0" err="1" smtClean="0"/>
              <a:t>WebDriver</a:t>
            </a:r>
            <a:r>
              <a:rPr lang="en-US" altLang="zh-CN" b="1" dirty="0" smtClean="0"/>
              <a:t> </a:t>
            </a:r>
            <a:r>
              <a:rPr lang="zh-CN" altLang="en-US" b="1" dirty="0" smtClean="0"/>
              <a:t>在启动浏览器时，都是启动一个干净的没有任务</a:t>
            </a:r>
            <a:r>
              <a:rPr lang="en-US" altLang="zh-CN" b="1" dirty="0" smtClean="0"/>
              <a:t/>
            </a:r>
            <a:br>
              <a:rPr lang="en-US" altLang="zh-CN" b="1" dirty="0" smtClean="0"/>
            </a:br>
            <a:r>
              <a:rPr lang="zh-CN" altLang="en-US" b="1" dirty="0" smtClean="0"/>
              <a:t>插件及</a:t>
            </a:r>
            <a:r>
              <a:rPr lang="en-US" altLang="zh-CN" b="1" dirty="0" smtClean="0"/>
              <a:t>cookies</a:t>
            </a:r>
            <a:r>
              <a:rPr lang="zh-CN" altLang="en-US" b="1" dirty="0" smtClean="0"/>
              <a:t>信息的浏览器</a:t>
            </a:r>
            <a:endParaRPr lang="en-US" altLang="zh-CN" b="1" dirty="0" smtClean="0"/>
          </a:p>
          <a:p>
            <a:r>
              <a:rPr lang="zh-CN" altLang="en-US" b="1" dirty="0" smtClean="0"/>
              <a:t>启动</a:t>
            </a:r>
            <a:r>
              <a:rPr lang="en-US" altLang="zh-CN" b="1" dirty="0" err="1" smtClean="0"/>
              <a:t>firefox</a:t>
            </a:r>
            <a:r>
              <a:rPr lang="zh-CN" altLang="en-US" b="1" dirty="0" smtClean="0"/>
              <a:t>浏览器</a:t>
            </a:r>
            <a:r>
              <a:rPr lang="en-US" altLang="zh-CN" b="1" dirty="0" smtClean="0"/>
              <a:t>:</a:t>
            </a:r>
          </a:p>
          <a:p>
            <a:endParaRPr lang="en-US" altLang="zh-CN" b="1" dirty="0" smtClean="0"/>
          </a:p>
          <a:p>
            <a:endParaRPr lang="en-US" altLang="zh-CN" b="1" dirty="0" smtClean="0"/>
          </a:p>
          <a:p>
            <a:endParaRPr lang="en-US" altLang="zh-CN" b="1" dirty="0" smtClean="0"/>
          </a:p>
          <a:p>
            <a:r>
              <a:rPr lang="zh-CN" altLang="en-US" b="1" dirty="0" smtClean="0"/>
              <a:t>启动不在默认安装路径的</a:t>
            </a:r>
            <a:r>
              <a:rPr lang="en-US" altLang="zh-CN" b="1" dirty="0" err="1" smtClean="0"/>
              <a:t>firefox</a:t>
            </a:r>
            <a:r>
              <a:rPr lang="zh-CN" altLang="en-US" b="1" dirty="0" smtClean="0"/>
              <a:t>浏览器</a:t>
            </a:r>
            <a:r>
              <a:rPr lang="en-US" altLang="zh-CN" b="1" dirty="0" smtClean="0"/>
              <a:t>:</a:t>
            </a: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zh-CN" altLang="en-US" b="1" dirty="0">
              <a:solidFill>
                <a:schemeClr val="bg2">
                  <a:lumMod val="50000"/>
                </a:schemeClr>
              </a:solidFill>
            </a:endParaRPr>
          </a:p>
        </p:txBody>
      </p:sp>
      <p:pic>
        <p:nvPicPr>
          <p:cNvPr id="4" name="图片 3"/>
          <p:cNvPicPr>
            <a:picLocks noChangeAspect="1"/>
          </p:cNvPicPr>
          <p:nvPr/>
        </p:nvPicPr>
        <p:blipFill>
          <a:blip r:embed="rId2"/>
          <a:stretch>
            <a:fillRect/>
          </a:stretch>
        </p:blipFill>
        <p:spPr>
          <a:xfrm>
            <a:off x="662989" y="4365104"/>
            <a:ext cx="9555616" cy="1512168"/>
          </a:xfrm>
          <a:prstGeom prst="rect">
            <a:avLst/>
          </a:prstGeom>
        </p:spPr>
      </p:pic>
      <p:pic>
        <p:nvPicPr>
          <p:cNvPr id="5" name="图片 4"/>
          <p:cNvPicPr>
            <a:picLocks noChangeAspect="1"/>
          </p:cNvPicPr>
          <p:nvPr/>
        </p:nvPicPr>
        <p:blipFill>
          <a:blip r:embed="rId3"/>
          <a:stretch>
            <a:fillRect/>
          </a:stretch>
        </p:blipFill>
        <p:spPr>
          <a:xfrm>
            <a:off x="662989" y="2420888"/>
            <a:ext cx="5572111" cy="1368152"/>
          </a:xfrm>
          <a:prstGeom prst="rect">
            <a:avLst/>
          </a:prstGeom>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bwMode="auto">
          <a:xfrm>
            <a:off x="336550" y="225425"/>
            <a:ext cx="10799763" cy="539750"/>
          </a:xfrm>
          <a:noFill/>
          <a:ln>
            <a:miter lim="800000"/>
            <a:headEnd/>
            <a:tailEnd/>
          </a:ln>
        </p:spPr>
        <p:txBody>
          <a:bodyPr vert="horz" wrap="square" lIns="91440" tIns="45720" rIns="91440" bIns="45720" numCol="1" anchor="t" anchorCtr="0" compatLnSpc="1">
            <a:prstTxWarp prst="textNoShape">
              <a:avLst/>
            </a:prstTxWarp>
          </a:bodyPr>
          <a:lstStyle/>
          <a:p>
            <a:r>
              <a:rPr lang="en-US" altLang="zh-CN" dirty="0"/>
              <a:t>Jenkins </a:t>
            </a:r>
            <a:r>
              <a:rPr lang="zh-CN" altLang="en-US" dirty="0"/>
              <a:t>邮件设置</a:t>
            </a:r>
          </a:p>
        </p:txBody>
      </p:sp>
      <p:sp>
        <p:nvSpPr>
          <p:cNvPr id="21506" name="内容占位符 2"/>
          <p:cNvSpPr>
            <a:spLocks noGrp="1"/>
          </p:cNvSpPr>
          <p:nvPr>
            <p:ph idx="1"/>
          </p:nvPr>
        </p:nvSpPr>
        <p:spPr bwMode="auto">
          <a:xfrm>
            <a:off x="300991" y="980728"/>
            <a:ext cx="10657581" cy="5256584"/>
          </a:xfrm>
          <a:noFill/>
          <a:ln>
            <a:miter lim="800000"/>
            <a:headEnd/>
            <a:tailEnd/>
          </a:ln>
        </p:spPr>
        <p:txBody>
          <a:bodyPr vert="horz" wrap="square" lIns="91440" tIns="45720" rIns="91440" bIns="45720" numCol="1" anchor="t" anchorCtr="0" compatLnSpc="1">
            <a:prstTxWarp prst="textNoShape">
              <a:avLst/>
            </a:prstTxWarp>
          </a:bodyPr>
          <a:lstStyle/>
          <a:p>
            <a:pPr marL="914400" lvl="1" indent="-457200">
              <a:buAutoNum type="arabicPeriod"/>
            </a:pPr>
            <a:r>
              <a:rPr lang="zh-CN" altLang="en-US" dirty="0"/>
              <a:t>进入系统设置，设置邮件通知：</a:t>
            </a:r>
            <a:endParaRPr lang="en-US" altLang="zh-CN" dirty="0"/>
          </a:p>
          <a:p>
            <a:pPr marL="914400" lvl="1" indent="-457200">
              <a:buAutoNum type="arabicPeriod"/>
            </a:pPr>
            <a:endParaRPr lang="en-US" altLang="zh-CN" dirty="0"/>
          </a:p>
          <a:p>
            <a:pPr marL="914400" lvl="1" indent="-457200">
              <a:buAutoNum type="arabicPeriod"/>
            </a:pPr>
            <a:endParaRPr lang="en-US" altLang="zh-CN" dirty="0"/>
          </a:p>
          <a:p>
            <a:pPr marL="914400" lvl="1" indent="-457200">
              <a:buAutoNum type="arabicPeriod"/>
            </a:pPr>
            <a:endParaRPr lang="en-US" altLang="zh-CN" dirty="0"/>
          </a:p>
          <a:p>
            <a:pPr marL="914400" lvl="1" indent="-457200">
              <a:buAutoNum type="arabicPeriod"/>
            </a:pPr>
            <a:endParaRPr lang="en-US" altLang="zh-CN" dirty="0"/>
          </a:p>
          <a:p>
            <a:pPr marL="914400" lvl="1" indent="-457200">
              <a:buAutoNum type="arabicPeriod"/>
            </a:pPr>
            <a:endParaRPr lang="en-US" altLang="zh-CN" dirty="0"/>
          </a:p>
          <a:p>
            <a:pPr marL="971550" lvl="1" indent="-514350">
              <a:buAutoNum type="arabicPeriod"/>
            </a:pPr>
            <a:endParaRPr lang="en-US" altLang="zh-CN" sz="2800" dirty="0"/>
          </a:p>
          <a:p>
            <a:pPr marL="457200" lvl="1" indent="0">
              <a:buNone/>
            </a:pPr>
            <a:endParaRPr lang="en-US" altLang="zh-CN" sz="2800" dirty="0"/>
          </a:p>
          <a:p>
            <a:pPr marL="971550" lvl="1" indent="-514350">
              <a:buAutoNum type="arabicPeriod"/>
            </a:pPr>
            <a:r>
              <a:rPr lang="en-US" altLang="zh-CN" b="1" dirty="0"/>
              <a:t>Jenkins Location</a:t>
            </a:r>
            <a:r>
              <a:rPr lang="zh-CN" altLang="en-US" b="1" dirty="0"/>
              <a:t>中设置系统管理员邮件地址</a:t>
            </a:r>
            <a:endParaRPr lang="en-US" altLang="zh-CN" sz="2800" dirty="0"/>
          </a:p>
          <a:p>
            <a:pPr marL="914400" lvl="1" indent="-457200">
              <a:buFont typeface="+mj-lt"/>
              <a:buAutoNum type="arabicPeriod"/>
            </a:pPr>
            <a:endParaRPr lang="en-US" altLang="zh-CN" sz="3200" dirty="0"/>
          </a:p>
          <a:p>
            <a:pPr marL="914400" lvl="1" indent="-457200">
              <a:buFont typeface="+mj-lt"/>
              <a:buAutoNum type="arabicPeriod"/>
            </a:pPr>
            <a:endParaRPr lang="en-US" altLang="zh-CN" sz="2800" dirty="0"/>
          </a:p>
          <a:p>
            <a:pPr marL="914400" lvl="1" indent="-457200">
              <a:buFont typeface="+mj-lt"/>
              <a:buAutoNum type="arabicPeriod"/>
            </a:pPr>
            <a:endParaRPr lang="en-US" altLang="zh-CN" sz="2800" dirty="0"/>
          </a:p>
        </p:txBody>
      </p:sp>
      <p:pic>
        <p:nvPicPr>
          <p:cNvPr id="4" name="图片 3"/>
          <p:cNvPicPr>
            <a:picLocks noChangeAspect="1"/>
          </p:cNvPicPr>
          <p:nvPr/>
        </p:nvPicPr>
        <p:blipFill>
          <a:blip r:embed="rId2"/>
          <a:stretch>
            <a:fillRect/>
          </a:stretch>
        </p:blipFill>
        <p:spPr>
          <a:xfrm>
            <a:off x="1070185" y="1340769"/>
            <a:ext cx="8410191" cy="2893114"/>
          </a:xfrm>
          <a:prstGeom prst="rect">
            <a:avLst/>
          </a:prstGeom>
        </p:spPr>
      </p:pic>
      <p:pic>
        <p:nvPicPr>
          <p:cNvPr id="5" name="图片 4"/>
          <p:cNvPicPr>
            <a:picLocks noChangeAspect="1"/>
          </p:cNvPicPr>
          <p:nvPr/>
        </p:nvPicPr>
        <p:blipFill>
          <a:blip r:embed="rId3"/>
          <a:stretch>
            <a:fillRect/>
          </a:stretch>
        </p:blipFill>
        <p:spPr>
          <a:xfrm>
            <a:off x="1095515" y="4725144"/>
            <a:ext cx="5723809" cy="1314286"/>
          </a:xfrm>
          <a:prstGeom prst="rect">
            <a:avLst/>
          </a:prstGeom>
        </p:spPr>
      </p:pic>
    </p:spTree>
    <p:extLst>
      <p:ext uri="{BB962C8B-B14F-4D97-AF65-F5344CB8AC3E}">
        <p14:creationId xmlns:p14="http://schemas.microsoft.com/office/powerpoint/2010/main" val="263297414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bwMode="auto">
          <a:xfrm>
            <a:off x="336550" y="225425"/>
            <a:ext cx="10799763" cy="539750"/>
          </a:xfrm>
          <a:noFill/>
          <a:ln>
            <a:miter lim="800000"/>
            <a:headEnd/>
            <a:tailEnd/>
          </a:ln>
        </p:spPr>
        <p:txBody>
          <a:bodyPr vert="horz" wrap="square" lIns="91440" tIns="45720" rIns="91440" bIns="45720" numCol="1" anchor="t" anchorCtr="0" compatLnSpc="1">
            <a:prstTxWarp prst="textNoShape">
              <a:avLst/>
            </a:prstTxWarp>
          </a:bodyPr>
          <a:lstStyle/>
          <a:p>
            <a:r>
              <a:rPr lang="en-US" altLang="zh-CN" dirty="0"/>
              <a:t>Jenkins </a:t>
            </a:r>
            <a:r>
              <a:rPr lang="zh-CN" altLang="en-US" dirty="0"/>
              <a:t>插件安装</a:t>
            </a:r>
          </a:p>
        </p:txBody>
      </p:sp>
      <p:sp>
        <p:nvSpPr>
          <p:cNvPr id="21506" name="内容占位符 2"/>
          <p:cNvSpPr>
            <a:spLocks noGrp="1"/>
          </p:cNvSpPr>
          <p:nvPr>
            <p:ph idx="1"/>
          </p:nvPr>
        </p:nvSpPr>
        <p:spPr bwMode="auto">
          <a:xfrm>
            <a:off x="300991" y="980728"/>
            <a:ext cx="10657581" cy="5256584"/>
          </a:xfrm>
          <a:noFill/>
          <a:ln>
            <a:miter lim="800000"/>
            <a:headEnd/>
            <a:tailEnd/>
          </a:ln>
        </p:spPr>
        <p:txBody>
          <a:bodyPr vert="horz" wrap="square" lIns="91440" tIns="45720" rIns="91440" bIns="45720" numCol="1" anchor="t" anchorCtr="0" compatLnSpc="1">
            <a:prstTxWarp prst="textNoShape">
              <a:avLst/>
            </a:prstTxWarp>
          </a:bodyPr>
          <a:lstStyle/>
          <a:p>
            <a:pPr marL="914400" lvl="1" indent="-457200">
              <a:buAutoNum type="arabicPeriod"/>
            </a:pPr>
            <a:r>
              <a:rPr lang="zh-CN" altLang="en-US" dirty="0"/>
              <a:t>进入系统设置</a:t>
            </a:r>
            <a:r>
              <a:rPr lang="en-US" altLang="zh-CN" dirty="0">
                <a:sym typeface="Wingdings" panose="05000000000000000000" pitchFamily="2" charset="2"/>
              </a:rPr>
              <a:t></a:t>
            </a:r>
            <a:r>
              <a:rPr lang="zh-CN" altLang="en-US" dirty="0"/>
              <a:t>管理插件</a:t>
            </a:r>
            <a:endParaRPr lang="en-US" altLang="zh-CN" sz="3200" dirty="0"/>
          </a:p>
          <a:p>
            <a:pPr marL="914400" lvl="1" indent="-457200">
              <a:buFont typeface="+mj-lt"/>
              <a:buAutoNum type="arabicPeriod"/>
            </a:pPr>
            <a:endParaRPr lang="en-US" altLang="zh-CN" sz="2800" dirty="0"/>
          </a:p>
          <a:p>
            <a:pPr marL="914400" lvl="1" indent="-457200">
              <a:buFont typeface="+mj-lt"/>
              <a:buAutoNum type="arabicPeriod"/>
            </a:pPr>
            <a:endParaRPr lang="en-US" altLang="zh-CN" sz="2800" dirty="0"/>
          </a:p>
        </p:txBody>
      </p:sp>
      <p:pic>
        <p:nvPicPr>
          <p:cNvPr id="2" name="图片 1"/>
          <p:cNvPicPr>
            <a:picLocks noChangeAspect="1"/>
          </p:cNvPicPr>
          <p:nvPr/>
        </p:nvPicPr>
        <p:blipFill>
          <a:blip r:embed="rId2"/>
          <a:stretch>
            <a:fillRect/>
          </a:stretch>
        </p:blipFill>
        <p:spPr>
          <a:xfrm>
            <a:off x="983432" y="1484784"/>
            <a:ext cx="9123809" cy="5085714"/>
          </a:xfrm>
          <a:prstGeom prst="rect">
            <a:avLst/>
          </a:prstGeom>
        </p:spPr>
      </p:pic>
    </p:spTree>
    <p:extLst>
      <p:ext uri="{BB962C8B-B14F-4D97-AF65-F5344CB8AC3E}">
        <p14:creationId xmlns:p14="http://schemas.microsoft.com/office/powerpoint/2010/main" val="330197990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文本占位符 2"/>
          <p:cNvSpPr>
            <a:spLocks noGrp="1"/>
          </p:cNvSpPr>
          <p:nvPr>
            <p:ph type="body" idx="1"/>
          </p:nvPr>
        </p:nvSpPr>
        <p:spPr bwMode="auto">
          <a:xfrm>
            <a:off x="841375" y="1268413"/>
            <a:ext cx="10515600" cy="1873250"/>
          </a:xfrm>
          <a:noFill/>
          <a:ln>
            <a:miter lim="800000"/>
            <a:headEnd/>
            <a:tailEnd/>
          </a:ln>
        </p:spPr>
        <p:txBody>
          <a:bodyPr vert="horz" wrap="square" lIns="91440" tIns="45720" rIns="91440" bIns="45720" numCol="1" anchor="t" anchorCtr="0" compatLnSpc="1">
            <a:prstTxWarp prst="textNoShape">
              <a:avLst/>
            </a:prstTxWarp>
          </a:bodyPr>
          <a:lstStyle/>
          <a:p>
            <a:r>
              <a:rPr lang="zh-CN" altLang="en-US"/>
              <a:t>地        址：厦门市思明区前埔西路</a:t>
            </a:r>
            <a:r>
              <a:rPr lang="en-US" altLang="zh-CN"/>
              <a:t>146</a:t>
            </a:r>
            <a:r>
              <a:rPr lang="zh-CN" altLang="en-US"/>
              <a:t>号（云层天咨培训中心）</a:t>
            </a:r>
            <a:endParaRPr lang="en-US" altLang="zh-CN"/>
          </a:p>
          <a:p>
            <a:r>
              <a:rPr lang="zh-CN" altLang="en-US"/>
              <a:t>联  系  人：陈霁、方文庆</a:t>
            </a:r>
            <a:endParaRPr lang="en-US" altLang="zh-CN"/>
          </a:p>
          <a:p>
            <a:r>
              <a:rPr lang="zh-CN" altLang="en-US"/>
              <a:t>联系电话：</a:t>
            </a:r>
            <a:r>
              <a:rPr lang="en-US" altLang="zh-CN"/>
              <a:t>0592-8265163/18602195793</a:t>
            </a:r>
          </a:p>
          <a:p>
            <a:r>
              <a:rPr lang="zh-CN" altLang="en-US"/>
              <a:t>邮         箱：</a:t>
            </a:r>
            <a:r>
              <a:rPr lang="en-US" altLang="zh-CN"/>
              <a:t>wqfang@cloudits.info</a:t>
            </a:r>
            <a:endParaRPr lang="zh-CN" altLang="en-US"/>
          </a:p>
        </p:txBody>
      </p:sp>
      <p:sp>
        <p:nvSpPr>
          <p:cNvPr id="31746" name="标题 3"/>
          <p:cNvSpPr>
            <a:spLocks noGrp="1"/>
          </p:cNvSpPr>
          <p:nvPr>
            <p:ph type="title"/>
          </p:nvPr>
        </p:nvSpPr>
        <p:spPr bwMode="auto">
          <a:xfrm>
            <a:off x="831850" y="404813"/>
            <a:ext cx="3529013" cy="720725"/>
          </a:xfrm>
          <a:noFill/>
          <a:ln>
            <a:miter lim="800000"/>
            <a:headEnd/>
            <a:tailEnd/>
          </a:ln>
        </p:spPr>
        <p:txBody>
          <a:bodyPr vert="horz" wrap="square" lIns="91440" tIns="45720" rIns="91440" bIns="45720" numCol="1" anchorCtr="0" compatLnSpc="1">
            <a:prstTxWarp prst="textNoShape">
              <a:avLst/>
            </a:prstTxWarp>
          </a:bodyPr>
          <a:lstStyle/>
          <a:p>
            <a:r>
              <a:rPr lang="zh-CN" altLang="en-US" sz="3200"/>
              <a:t>联系方式：</a:t>
            </a:r>
          </a:p>
        </p:txBody>
      </p:sp>
      <p:sp>
        <p:nvSpPr>
          <p:cNvPr id="5" name="标题 3"/>
          <p:cNvSpPr txBox="1">
            <a:spLocks/>
          </p:cNvSpPr>
          <p:nvPr/>
        </p:nvSpPr>
        <p:spPr>
          <a:xfrm>
            <a:off x="4008438" y="3644900"/>
            <a:ext cx="5137150" cy="1152525"/>
          </a:xfrm>
          <a:prstGeom prst="rect">
            <a:avLst/>
          </a:prstGeom>
        </p:spPr>
        <p:txBody>
          <a:bodyPr anchor="b"/>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fontAlgn="auto">
              <a:spcAft>
                <a:spcPts val="0"/>
              </a:spcAft>
              <a:defRPr/>
            </a:pPr>
            <a:r>
              <a:rPr lang="zh-CN" altLang="en-US" sz="4000" b="1" dirty="0">
                <a:effectLst>
                  <a:outerShdw blurRad="38100" dist="38100" dir="2700000" algn="tl">
                    <a:srgbClr val="000000">
                      <a:alpha val="43137"/>
                    </a:srgbClr>
                  </a:outerShdw>
                </a:effectLst>
              </a:rPr>
              <a:t>请多多关照！谢谢！</a:t>
            </a:r>
          </a:p>
        </p:txBody>
      </p:sp>
    </p:spTree>
    <p:extLst>
      <p:ext uri="{BB962C8B-B14F-4D97-AF65-F5344CB8AC3E}">
        <p14:creationId xmlns:p14="http://schemas.microsoft.com/office/powerpoint/2010/main" val="123656911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5"/>
          <p:cNvGrpSpPr/>
          <p:nvPr/>
        </p:nvGrpSpPr>
        <p:grpSpPr>
          <a:xfrm>
            <a:off x="1501008" y="2132968"/>
            <a:ext cx="2985532" cy="2984331"/>
            <a:chOff x="1094250" y="3267688"/>
            <a:chExt cx="2926080" cy="2926080"/>
          </a:xfrm>
        </p:grpSpPr>
        <p:pic>
          <p:nvPicPr>
            <p:cNvPr id="5" name="Picture 3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1094250" y="3267688"/>
              <a:ext cx="2926080" cy="2926080"/>
            </a:xfrm>
            <a:prstGeom prst="rect">
              <a:avLst/>
            </a:prstGeom>
          </p:spPr>
        </p:pic>
        <p:sp>
          <p:nvSpPr>
            <p:cNvPr id="6" name="TextBox 42"/>
            <p:cNvSpPr txBox="1"/>
            <p:nvPr/>
          </p:nvSpPr>
          <p:spPr>
            <a:xfrm>
              <a:off x="1094250" y="4858907"/>
              <a:ext cx="2926080" cy="1334861"/>
            </a:xfrm>
            <a:prstGeom prst="rect">
              <a:avLst/>
            </a:prstGeom>
            <a:gradFill flip="none" rotWithShape="1">
              <a:gsLst>
                <a:gs pos="10000">
                  <a:srgbClr val="000000"/>
                </a:gs>
                <a:gs pos="100000">
                  <a:srgbClr val="000000">
                    <a:alpha val="0"/>
                  </a:srgbClr>
                </a:gs>
              </a:gsLst>
              <a:lin ang="16200000" scaled="1"/>
              <a:tileRect/>
            </a:gradFill>
          </p:spPr>
          <p:txBody>
            <a:bodyPr wrap="square" lIns="243840" tIns="182880" rIns="243840" bIns="182880" rtlCol="0" anchor="b">
              <a:noAutofit/>
            </a:bodyPr>
            <a:lstStyle/>
            <a:p>
              <a:pPr algn="r" defTabSz="1656475" fontAlgn="base">
                <a:lnSpc>
                  <a:spcPct val="85000"/>
                </a:lnSpc>
                <a:spcBef>
                  <a:spcPct val="0"/>
                </a:spcBef>
                <a:spcAft>
                  <a:spcPct val="0"/>
                </a:spcAft>
                <a:defRPr/>
              </a:pPr>
              <a:r>
                <a:rPr lang="zh-CN" altLang="en-US"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就业培训</a:t>
              </a:r>
              <a:endParaRPr lang="en-US" altLang="zh-CN"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7" name="Group 7"/>
          <p:cNvGrpSpPr/>
          <p:nvPr/>
        </p:nvGrpSpPr>
        <p:grpSpPr>
          <a:xfrm>
            <a:off x="4752038" y="2110997"/>
            <a:ext cx="2985532" cy="2984331"/>
            <a:chOff x="4708301" y="2040060"/>
            <a:chExt cx="2926080" cy="2926080"/>
          </a:xfrm>
        </p:grpSpPr>
        <p:pic>
          <p:nvPicPr>
            <p:cNvPr id="8" name="Picture 37"/>
            <p:cNvPicPr>
              <a:picLocks noChangeAspect="1"/>
            </p:cNvPicPr>
            <p:nvPr/>
          </p:nvPicPr>
          <p:blipFill rotWithShape="1">
            <a:blip r:embed="rId3" cstate="print">
              <a:extLst>
                <a:ext uri="{28A0092B-C50C-407E-A947-70E740481C1C}">
                  <a14:useLocalDpi xmlns:a14="http://schemas.microsoft.com/office/drawing/2010/main" val="0"/>
                </a:ext>
              </a:extLst>
            </a:blip>
            <a:srcRect t="-183"/>
            <a:stretch/>
          </p:blipFill>
          <p:spPr>
            <a:xfrm flipH="1">
              <a:off x="4708301" y="2040060"/>
              <a:ext cx="2926080" cy="2926080"/>
            </a:xfrm>
            <a:prstGeom prst="rect">
              <a:avLst/>
            </a:prstGeom>
          </p:spPr>
        </p:pic>
        <p:sp>
          <p:nvSpPr>
            <p:cNvPr id="9" name="TextBox 45"/>
            <p:cNvSpPr txBox="1"/>
            <p:nvPr/>
          </p:nvSpPr>
          <p:spPr>
            <a:xfrm>
              <a:off x="4708301" y="3631279"/>
              <a:ext cx="2926080" cy="1334861"/>
            </a:xfrm>
            <a:prstGeom prst="rect">
              <a:avLst/>
            </a:prstGeom>
            <a:gradFill flip="none" rotWithShape="1">
              <a:gsLst>
                <a:gs pos="10000">
                  <a:srgbClr val="000000"/>
                </a:gs>
                <a:gs pos="100000">
                  <a:srgbClr val="000000">
                    <a:alpha val="0"/>
                  </a:srgbClr>
                </a:gs>
              </a:gsLst>
              <a:lin ang="16200000" scaled="1"/>
              <a:tileRect/>
            </a:gradFill>
          </p:spPr>
          <p:txBody>
            <a:bodyPr wrap="square" lIns="243840" tIns="182880" rIns="243840" bIns="182880" rtlCol="0" anchor="b">
              <a:noAutofit/>
            </a:bodyPr>
            <a:lstStyle/>
            <a:p>
              <a:pPr algn="r" defTabSz="1656475" fontAlgn="base">
                <a:lnSpc>
                  <a:spcPct val="85000"/>
                </a:lnSpc>
                <a:spcBef>
                  <a:spcPct val="0"/>
                </a:spcBef>
                <a:spcAft>
                  <a:spcPct val="0"/>
                </a:spcAft>
                <a:defRPr/>
              </a:pPr>
              <a:r>
                <a:rPr lang="zh-CN" altLang="en-US"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高校</a:t>
              </a:r>
              <a:r>
                <a:rPr lang="zh-CN" altLang="en-US" b="1" kern="0" dirty="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实训</a:t>
              </a:r>
              <a:endParaRPr lang="en-US" altLang="zh-CN"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 name="Group 8"/>
          <p:cNvGrpSpPr/>
          <p:nvPr/>
        </p:nvGrpSpPr>
        <p:grpSpPr>
          <a:xfrm>
            <a:off x="8003068" y="2110998"/>
            <a:ext cx="2985532" cy="2984331"/>
            <a:chOff x="8323682" y="3267950"/>
            <a:chExt cx="2926080" cy="2926080"/>
          </a:xfrm>
        </p:grpSpPr>
        <p:pic>
          <p:nvPicPr>
            <p:cNvPr id="11" name="Picture 41"/>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flipH="1">
              <a:off x="8323682" y="3267950"/>
              <a:ext cx="2926080" cy="2926080"/>
            </a:xfrm>
            <a:prstGeom prst="rect">
              <a:avLst/>
            </a:prstGeom>
          </p:spPr>
        </p:pic>
        <p:sp>
          <p:nvSpPr>
            <p:cNvPr id="12" name="TextBox 48"/>
            <p:cNvSpPr txBox="1"/>
            <p:nvPr/>
          </p:nvSpPr>
          <p:spPr>
            <a:xfrm>
              <a:off x="8323682" y="4859169"/>
              <a:ext cx="2926080" cy="1334861"/>
            </a:xfrm>
            <a:prstGeom prst="rect">
              <a:avLst/>
            </a:prstGeom>
            <a:gradFill flip="none" rotWithShape="1">
              <a:gsLst>
                <a:gs pos="10000">
                  <a:srgbClr val="000000"/>
                </a:gs>
                <a:gs pos="100000">
                  <a:srgbClr val="000000">
                    <a:alpha val="0"/>
                  </a:srgbClr>
                </a:gs>
              </a:gsLst>
              <a:lin ang="16200000" scaled="1"/>
              <a:tileRect/>
            </a:gradFill>
          </p:spPr>
          <p:txBody>
            <a:bodyPr wrap="square" lIns="243840" tIns="182880" rIns="243840" bIns="182880" rtlCol="0" anchor="b">
              <a:noAutofit/>
            </a:bodyPr>
            <a:lstStyle/>
            <a:p>
              <a:pPr algn="r" defTabSz="1656475" fontAlgn="base">
                <a:lnSpc>
                  <a:spcPct val="85000"/>
                </a:lnSpc>
                <a:spcBef>
                  <a:spcPct val="0"/>
                </a:spcBef>
                <a:spcAft>
                  <a:spcPct val="0"/>
                </a:spcAft>
                <a:defRPr/>
              </a:pPr>
              <a:r>
                <a:rPr lang="zh-CN" altLang="en-US"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在线教育</a:t>
              </a:r>
              <a:endParaRPr lang="en-US" altLang="zh-CN"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effectLst>
                  <a:outerShdw blurRad="38100" dist="38100" dir="2700000" algn="tl">
                    <a:srgbClr val="000000">
                      <a:alpha val="43137"/>
                    </a:srgbClr>
                  </a:outerShdw>
                </a:effectLst>
                <a:latin typeface="黑体" pitchFamily="49" charset="-122"/>
                <a:ea typeface="黑体" pitchFamily="49" charset="-122"/>
              </a:rPr>
              <a:t/>
            </a:r>
            <a:br>
              <a:rPr lang="zh-CN" altLang="en-US" dirty="0">
                <a:effectLst>
                  <a:outerShdw blurRad="38100" dist="38100" dir="2700000" algn="tl">
                    <a:srgbClr val="000000">
                      <a:alpha val="43137"/>
                    </a:srgbClr>
                  </a:outerShdw>
                </a:effectLst>
                <a:latin typeface="黑体" pitchFamily="49" charset="-122"/>
                <a:ea typeface="黑体" pitchFamily="49" charset="-122"/>
              </a:rPr>
            </a:br>
            <a:endParaRPr lang="zh-CN" altLang="en-US" dirty="0"/>
          </a:p>
        </p:txBody>
      </p:sp>
      <p:sp>
        <p:nvSpPr>
          <p:cNvPr id="3" name="内容占位符 2"/>
          <p:cNvSpPr>
            <a:spLocks noGrp="1"/>
          </p:cNvSpPr>
          <p:nvPr>
            <p:ph idx="1"/>
          </p:nvPr>
        </p:nvSpPr>
        <p:spPr/>
        <p:txBody>
          <a:bodyPr/>
          <a:lstStyle/>
          <a:p>
            <a:endParaRPr lang="zh-CN" altLang="en-US"/>
          </a:p>
        </p:txBody>
      </p:sp>
      <p:sp>
        <p:nvSpPr>
          <p:cNvPr id="13" name="Rectangle 18"/>
          <p:cNvSpPr/>
          <p:nvPr/>
        </p:nvSpPr>
        <p:spPr bwMode="auto">
          <a:xfrm>
            <a:off x="8000540" y="692696"/>
            <a:ext cx="2985532" cy="1576523"/>
          </a:xfrm>
          <a:custGeom>
            <a:avLst/>
            <a:gdLst/>
            <a:ahLst/>
            <a:cxnLst/>
            <a:rect l="l" t="t" r="r" b="b"/>
            <a:pathLst>
              <a:path w="2926080" h="1545751">
                <a:moveTo>
                  <a:pt x="0" y="0"/>
                </a:moveTo>
                <a:lnTo>
                  <a:pt x="2926080" y="0"/>
                </a:lnTo>
                <a:lnTo>
                  <a:pt x="2926080" y="1097280"/>
                </a:lnTo>
                <a:lnTo>
                  <a:pt x="2487754" y="1097280"/>
                </a:lnTo>
                <a:lnTo>
                  <a:pt x="2003164" y="1545751"/>
                </a:lnTo>
                <a:lnTo>
                  <a:pt x="2001876" y="1097280"/>
                </a:lnTo>
                <a:lnTo>
                  <a:pt x="0" y="1097280"/>
                </a:ln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2" tIns="139871" rIns="186492" bIns="139871" numCol="1" rtlCol="0" anchor="t" anchorCtr="0" compatLnSpc="1">
            <a:prstTxWarp prst="textNoShape">
              <a:avLst/>
            </a:prstTxWarp>
          </a:bodyPr>
          <a:lstStyle/>
          <a:p>
            <a:pPr marL="0" lvl="1" defTabSz="1656475" fontAlgn="base">
              <a:lnSpc>
                <a:spcPct val="90000"/>
              </a:lnSpc>
              <a:spcBef>
                <a:spcPct val="0"/>
              </a:spcBef>
              <a:spcAft>
                <a:spcPct val="0"/>
              </a:spcAft>
            </a:pPr>
            <a:r>
              <a:rPr lang="zh-CN" altLang="en-US" sz="2400" kern="0" spc="-11" dirty="0" smtClean="0">
                <a:solidFill>
                  <a:schemeClr val="bg1"/>
                </a:solidFill>
                <a:latin typeface="楷体" panose="02010609060101010101" pitchFamily="49" charset="-122"/>
                <a:ea typeface="楷体" panose="02010609060101010101" pitchFamily="49" charset="-122"/>
              </a:rPr>
              <a:t>千里之外也能获得专业的培训指导！</a:t>
            </a:r>
            <a:endParaRPr lang="en-US" sz="2400" kern="0" spc="-11" dirty="0">
              <a:solidFill>
                <a:schemeClr val="bg1"/>
              </a:solidFill>
              <a:latin typeface="楷体" panose="02010609060101010101" pitchFamily="49" charset="-122"/>
              <a:ea typeface="楷体" panose="02010609060101010101" pitchFamily="49" charset="-122"/>
            </a:endParaRPr>
          </a:p>
        </p:txBody>
      </p:sp>
      <p:sp>
        <p:nvSpPr>
          <p:cNvPr id="14" name="Rectangle 18"/>
          <p:cNvSpPr/>
          <p:nvPr/>
        </p:nvSpPr>
        <p:spPr bwMode="auto">
          <a:xfrm>
            <a:off x="4737439" y="708720"/>
            <a:ext cx="2985532" cy="1576523"/>
          </a:xfrm>
          <a:custGeom>
            <a:avLst/>
            <a:gdLst/>
            <a:ahLst/>
            <a:cxnLst/>
            <a:rect l="l" t="t" r="r" b="b"/>
            <a:pathLst>
              <a:path w="2926080" h="1545751">
                <a:moveTo>
                  <a:pt x="0" y="0"/>
                </a:moveTo>
                <a:lnTo>
                  <a:pt x="2926080" y="0"/>
                </a:lnTo>
                <a:lnTo>
                  <a:pt x="2926080" y="1097280"/>
                </a:lnTo>
                <a:lnTo>
                  <a:pt x="2487754" y="1097280"/>
                </a:lnTo>
                <a:lnTo>
                  <a:pt x="2003164" y="1545751"/>
                </a:lnTo>
                <a:lnTo>
                  <a:pt x="2001876" y="1097280"/>
                </a:lnTo>
                <a:lnTo>
                  <a:pt x="0" y="109728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492" tIns="139871" rIns="186492" bIns="139871" numCol="1" rtlCol="0" anchor="t" anchorCtr="0" compatLnSpc="1">
            <a:prstTxWarp prst="textNoShape">
              <a:avLst/>
            </a:prstTxWarp>
          </a:bodyPr>
          <a:lstStyle/>
          <a:p>
            <a:pPr marL="0" lvl="1" defTabSz="1656475" fontAlgn="base">
              <a:lnSpc>
                <a:spcPct val="90000"/>
              </a:lnSpc>
              <a:spcBef>
                <a:spcPct val="0"/>
              </a:spcBef>
              <a:spcAft>
                <a:spcPct val="0"/>
              </a:spcAft>
              <a:defRPr/>
            </a:pPr>
            <a:r>
              <a:rPr lang="zh-CN" altLang="en-US" sz="2400" kern="0" spc="-11" dirty="0" smtClean="0">
                <a:solidFill>
                  <a:schemeClr val="bg1"/>
                </a:solidFill>
                <a:latin typeface="楷体" panose="02010609060101010101" pitchFamily="49" charset="-122"/>
                <a:ea typeface="楷体" panose="02010609060101010101" pitchFamily="49" charset="-122"/>
              </a:rPr>
              <a:t>为学校构建适应企业的课程体系！</a:t>
            </a:r>
            <a:endParaRPr lang="en-US" sz="2400" kern="0" spc="-11" dirty="0">
              <a:solidFill>
                <a:schemeClr val="bg1"/>
              </a:solidFill>
              <a:latin typeface="楷体" panose="02010609060101010101" pitchFamily="49" charset="-122"/>
              <a:ea typeface="楷体" panose="02010609060101010101" pitchFamily="49" charset="-122"/>
            </a:endParaRPr>
          </a:p>
        </p:txBody>
      </p:sp>
      <p:sp>
        <p:nvSpPr>
          <p:cNvPr id="15" name="Rectangle 18"/>
          <p:cNvSpPr/>
          <p:nvPr/>
        </p:nvSpPr>
        <p:spPr bwMode="auto">
          <a:xfrm>
            <a:off x="1515607" y="692695"/>
            <a:ext cx="2985532" cy="1576523"/>
          </a:xfrm>
          <a:custGeom>
            <a:avLst/>
            <a:gdLst/>
            <a:ahLst/>
            <a:cxnLst/>
            <a:rect l="l" t="t" r="r" b="b"/>
            <a:pathLst>
              <a:path w="2926080" h="1545751">
                <a:moveTo>
                  <a:pt x="0" y="0"/>
                </a:moveTo>
                <a:lnTo>
                  <a:pt x="2926080" y="0"/>
                </a:lnTo>
                <a:lnTo>
                  <a:pt x="2926080" y="1097280"/>
                </a:lnTo>
                <a:lnTo>
                  <a:pt x="2487754" y="1097280"/>
                </a:lnTo>
                <a:lnTo>
                  <a:pt x="2003164" y="1545751"/>
                </a:lnTo>
                <a:lnTo>
                  <a:pt x="2001876" y="1097280"/>
                </a:lnTo>
                <a:lnTo>
                  <a:pt x="0" y="109728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492" tIns="139871" rIns="186492" bIns="139871" numCol="1" rtlCol="0" anchor="t" anchorCtr="0" compatLnSpc="1">
            <a:prstTxWarp prst="textNoShape">
              <a:avLst/>
            </a:prstTxWarp>
          </a:bodyPr>
          <a:lstStyle/>
          <a:p>
            <a:pPr marL="0" lvl="1" defTabSz="1656475" fontAlgn="base">
              <a:lnSpc>
                <a:spcPct val="90000"/>
              </a:lnSpc>
              <a:spcBef>
                <a:spcPct val="0"/>
              </a:spcBef>
              <a:spcAft>
                <a:spcPct val="0"/>
              </a:spcAft>
              <a:defRPr/>
            </a:pPr>
            <a:r>
              <a:rPr lang="zh-CN" altLang="en-US" sz="2400" kern="0" spc="-11" dirty="0" smtClean="0">
                <a:solidFill>
                  <a:schemeClr val="bg1"/>
                </a:solidFill>
                <a:latin typeface="楷体" panose="02010609060101010101" pitchFamily="49" charset="-122"/>
                <a:ea typeface="楷体" panose="02010609060101010101" pitchFamily="49" charset="-122"/>
              </a:rPr>
              <a:t>为企业培养定制化人员！</a:t>
            </a:r>
            <a:endParaRPr lang="en-US" sz="2400" kern="0" spc="-11" dirty="0">
              <a:solidFill>
                <a:schemeClr val="bg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870171690"/>
      </p:ext>
    </p:extLst>
  </p:cSld>
  <p:clrMapOvr>
    <a:masterClrMapping/>
  </p:clrMapOvr>
  <p:transition spd="slow" advTm="1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750"/>
                                        <p:tgtEl>
                                          <p:spTgt spid="14"/>
                                        </p:tgtEl>
                                      </p:cBhvr>
                                    </p:animEffect>
                                    <p:anim calcmode="lin" valueType="num">
                                      <p:cBhvr>
                                        <p:cTn id="13" dur="750" fill="hold"/>
                                        <p:tgtEl>
                                          <p:spTgt spid="14"/>
                                        </p:tgtEl>
                                        <p:attrNameLst>
                                          <p:attrName>ppt_x</p:attrName>
                                        </p:attrNameLst>
                                      </p:cBhvr>
                                      <p:tavLst>
                                        <p:tav tm="0">
                                          <p:val>
                                            <p:strVal val="#ppt_x"/>
                                          </p:val>
                                        </p:tav>
                                        <p:tav tm="100000">
                                          <p:val>
                                            <p:strVal val="#ppt_x"/>
                                          </p:val>
                                        </p:tav>
                                      </p:tavLst>
                                    </p:anim>
                                    <p:anim calcmode="lin" valueType="num">
                                      <p:cBhvr>
                                        <p:cTn id="14" dur="75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1250"/>
                            </p:stCondLst>
                            <p:childTnLst>
                              <p:par>
                                <p:cTn id="16" presetID="42"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750"/>
                                        <p:tgtEl>
                                          <p:spTgt spid="15"/>
                                        </p:tgtEl>
                                      </p:cBhvr>
                                    </p:animEffect>
                                    <p:anim calcmode="lin" valueType="num">
                                      <p:cBhvr>
                                        <p:cTn id="19" dur="750" fill="hold"/>
                                        <p:tgtEl>
                                          <p:spTgt spid="15"/>
                                        </p:tgtEl>
                                        <p:attrNameLst>
                                          <p:attrName>ppt_x</p:attrName>
                                        </p:attrNameLst>
                                      </p:cBhvr>
                                      <p:tavLst>
                                        <p:tav tm="0">
                                          <p:val>
                                            <p:strVal val="#ppt_x"/>
                                          </p:val>
                                        </p:tav>
                                        <p:tav tm="100000">
                                          <p:val>
                                            <p:strVal val="#ppt_x"/>
                                          </p:val>
                                        </p:tav>
                                      </p:tavLst>
                                    </p:anim>
                                    <p:anim calcmode="lin" valueType="num">
                                      <p:cBhvr>
                                        <p:cTn id="20"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 UI </a:t>
            </a:r>
            <a:r>
              <a:rPr lang="zh-CN" altLang="en-US" dirty="0" smtClean="0"/>
              <a:t>自动化基础入门 </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Ø"/>
            </a:pPr>
            <a:r>
              <a:rPr lang="en-US" altLang="zh-CN" dirty="0" smtClean="0"/>
              <a:t>BDD </a:t>
            </a:r>
            <a:r>
              <a:rPr lang="zh-CN" altLang="en-US" dirty="0" smtClean="0"/>
              <a:t>介绍</a:t>
            </a:r>
            <a:endParaRPr lang="en-US" altLang="zh-CN" dirty="0" smtClean="0"/>
          </a:p>
          <a:p>
            <a:pPr>
              <a:buFont typeface="Wingdings" panose="05000000000000000000" pitchFamily="2" charset="2"/>
              <a:buChar char="Ø"/>
            </a:pPr>
            <a:r>
              <a:rPr lang="en-US" altLang="zh-CN" dirty="0" smtClean="0"/>
              <a:t>Cucumber </a:t>
            </a:r>
            <a:r>
              <a:rPr lang="zh-CN" altLang="en-US" dirty="0" smtClean="0"/>
              <a:t>介绍</a:t>
            </a:r>
            <a:endParaRPr lang="en-US" altLang="zh-CN" dirty="0" smtClean="0"/>
          </a:p>
          <a:p>
            <a:pPr>
              <a:buFont typeface="Wingdings" panose="05000000000000000000" pitchFamily="2" charset="2"/>
              <a:buChar char="Ø"/>
            </a:pPr>
            <a:r>
              <a:rPr lang="en-US" altLang="zh-CN" dirty="0" smtClean="0"/>
              <a:t>Cucumber </a:t>
            </a:r>
            <a:r>
              <a:rPr lang="zh-CN" altLang="en-US" dirty="0" smtClean="0"/>
              <a:t>环境搭建</a:t>
            </a:r>
            <a:endParaRPr lang="en-US" altLang="zh-CN" dirty="0" smtClean="0"/>
          </a:p>
          <a:p>
            <a:pPr>
              <a:buFont typeface="Wingdings" panose="05000000000000000000" pitchFamily="2" charset="2"/>
              <a:buChar char="Ø"/>
            </a:pPr>
            <a:r>
              <a:rPr lang="en-US" altLang="zh-CN" dirty="0" smtClean="0"/>
              <a:t>Cucumber </a:t>
            </a:r>
            <a:r>
              <a:rPr lang="zh-CN" altLang="en-US" dirty="0" smtClean="0"/>
              <a:t>实例演示</a:t>
            </a:r>
            <a:endParaRPr lang="en-US" altLang="zh-CN" dirty="0" smtClean="0"/>
          </a:p>
          <a:p>
            <a:pPr>
              <a:buFont typeface="Wingdings" panose="05000000000000000000" pitchFamily="2" charset="2"/>
              <a:buChar char="Ø"/>
            </a:pPr>
            <a:r>
              <a:rPr lang="zh-CN" altLang="en-US" dirty="0"/>
              <a:t>关键</a:t>
            </a:r>
            <a:r>
              <a:rPr lang="zh-CN" altLang="en-US" dirty="0" smtClean="0"/>
              <a:t>字驱动介绍</a:t>
            </a:r>
            <a:endParaRPr lang="en-US" altLang="zh-CN" dirty="0" smtClean="0"/>
          </a:p>
        </p:txBody>
      </p:sp>
      <p:pic>
        <p:nvPicPr>
          <p:cNvPr id="1026" name="Picture 2" descr="C:\Users\zhangfei\Desktop\big-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1724" y="1341253"/>
            <a:ext cx="2112349" cy="1912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07106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BDD </a:t>
            </a:r>
            <a:r>
              <a:rPr lang="zh-CN" altLang="en-US" dirty="0" smtClean="0"/>
              <a:t>介绍</a:t>
            </a:r>
            <a:endParaRPr lang="en-US" altLang="zh-CN" dirty="0" smtClean="0"/>
          </a:p>
        </p:txBody>
      </p:sp>
      <p:sp>
        <p:nvSpPr>
          <p:cNvPr id="3" name="内容占位符 2"/>
          <p:cNvSpPr>
            <a:spLocks noGrp="1"/>
          </p:cNvSpPr>
          <p:nvPr>
            <p:ph idx="1"/>
          </p:nvPr>
        </p:nvSpPr>
        <p:spPr>
          <a:xfrm>
            <a:off x="335360" y="908720"/>
            <a:ext cx="10515600" cy="5544616"/>
          </a:xfrm>
        </p:spPr>
        <p:txBody>
          <a:bodyPr/>
          <a:lstStyle/>
          <a:p>
            <a:pPr marL="0" indent="0">
              <a:buNone/>
            </a:pPr>
            <a:r>
              <a:rPr lang="en-US" altLang="zh-CN" b="1" dirty="0" smtClean="0"/>
              <a:t>TDD</a:t>
            </a:r>
            <a:r>
              <a:rPr lang="zh-CN" altLang="en-US" b="1" dirty="0" smtClean="0"/>
              <a:t>：</a:t>
            </a:r>
            <a:endParaRPr lang="en-US" altLang="zh-CN" b="1" dirty="0" smtClean="0"/>
          </a:p>
          <a:p>
            <a:pPr marL="0" indent="0">
              <a:buNone/>
            </a:pPr>
            <a:r>
              <a:rPr lang="en-US" altLang="zh-CN" b="1" dirty="0"/>
              <a:t>	</a:t>
            </a:r>
            <a:r>
              <a:rPr lang="en-US" altLang="zh-CN" sz="2400" b="1" dirty="0" smtClean="0"/>
              <a:t>TDD</a:t>
            </a:r>
            <a:r>
              <a:rPr lang="zh-CN" altLang="en-US" sz="2400" b="1" dirty="0" smtClean="0"/>
              <a:t>（</a:t>
            </a:r>
            <a:r>
              <a:rPr lang="en-US" altLang="zh-CN" sz="2400" b="1" dirty="0"/>
              <a:t>Test-Driven Development</a:t>
            </a:r>
            <a:r>
              <a:rPr lang="zh-CN" altLang="en-US" sz="2400" b="1" dirty="0"/>
              <a:t>）测试驱动开发，是敏捷开发中的一项核心实践和技术，也是一种设计方法论。</a:t>
            </a:r>
            <a:r>
              <a:rPr lang="en-US" altLang="zh-CN" sz="2400" b="1" dirty="0"/>
              <a:t>TDD</a:t>
            </a:r>
            <a:r>
              <a:rPr lang="zh-CN" altLang="en-US" sz="2400" b="1" dirty="0"/>
              <a:t>的原理是在开发功能代码之前，先编写单元测试用例代码，测试代码确定需要编写什么产品代码</a:t>
            </a:r>
            <a:r>
              <a:rPr lang="zh-CN" altLang="en-US" sz="2400" b="1" dirty="0" smtClean="0"/>
              <a:t>。</a:t>
            </a:r>
            <a:endParaRPr lang="en-US" altLang="zh-CN" sz="2400" b="1" dirty="0" smtClean="0"/>
          </a:p>
          <a:p>
            <a:pPr marL="0" indent="0">
              <a:buNone/>
            </a:pPr>
            <a:endParaRPr lang="en-US" altLang="zh-CN" b="1" dirty="0" smtClean="0"/>
          </a:p>
          <a:p>
            <a:pPr marL="0" indent="0">
              <a:buNone/>
            </a:pPr>
            <a:r>
              <a:rPr lang="en-US" altLang="zh-CN" b="1" dirty="0" smtClean="0"/>
              <a:t>BDD</a:t>
            </a:r>
            <a:r>
              <a:rPr lang="zh-CN" altLang="en-US" b="1" dirty="0" smtClean="0"/>
              <a:t>：</a:t>
            </a:r>
            <a:endParaRPr lang="en-US" altLang="zh-CN" b="1" dirty="0" smtClean="0"/>
          </a:p>
          <a:p>
            <a:pPr marL="0" indent="0">
              <a:buNone/>
            </a:pPr>
            <a:r>
              <a:rPr lang="en-US" altLang="zh-CN" b="1" dirty="0"/>
              <a:t>	</a:t>
            </a:r>
            <a:r>
              <a:rPr lang="en-US" altLang="zh-CN" sz="2400" b="1" dirty="0" smtClean="0"/>
              <a:t>BDD</a:t>
            </a:r>
            <a:r>
              <a:rPr lang="zh-CN" altLang="en-US" sz="2400" b="1" dirty="0" smtClean="0"/>
              <a:t>（</a:t>
            </a:r>
            <a:r>
              <a:rPr lang="en-US" altLang="zh-CN" sz="2400" b="1" dirty="0"/>
              <a:t>Behavior Driven Development</a:t>
            </a:r>
            <a:r>
              <a:rPr lang="zh-CN" altLang="en-US" sz="2400" b="1" dirty="0" smtClean="0"/>
              <a:t>）行为驱动开发，建立在</a:t>
            </a:r>
            <a:r>
              <a:rPr lang="en-US" altLang="zh-CN" sz="2400" b="1" dirty="0" smtClean="0"/>
              <a:t>TDD</a:t>
            </a:r>
            <a:r>
              <a:rPr lang="zh-CN" altLang="en-US" sz="2400" b="1" dirty="0" smtClean="0"/>
              <a:t>举出之上，也</a:t>
            </a:r>
            <a:r>
              <a:rPr lang="zh-CN" altLang="en-US" sz="2400" dirty="0"/>
              <a:t>是一种敏捷软件开发的</a:t>
            </a:r>
            <a:r>
              <a:rPr lang="zh-CN" altLang="en-US" sz="2400" dirty="0" smtClean="0"/>
              <a:t>技术。它</a:t>
            </a:r>
            <a:r>
              <a:rPr lang="zh-CN" altLang="en-US" sz="2400" dirty="0"/>
              <a:t>鼓励软件项目中的开发者、</a:t>
            </a:r>
            <a:r>
              <a:rPr lang="en-US" altLang="zh-CN" sz="2400" dirty="0"/>
              <a:t>QA</a:t>
            </a:r>
            <a:r>
              <a:rPr lang="zh-CN" altLang="en-US" sz="2400" dirty="0"/>
              <a:t>和非技术人员或商业参与者之间的</a:t>
            </a:r>
            <a:r>
              <a:rPr lang="zh-CN" altLang="en-US" sz="2400" dirty="0" smtClean="0"/>
              <a:t>协作通过一种通用的语言来描述和讨论我们开发的系统。</a:t>
            </a:r>
            <a:endParaRPr lang="en-US" altLang="zh-CN" dirty="0" smtClean="0"/>
          </a:p>
          <a:p>
            <a:pPr marL="0" indent="0">
              <a:buNone/>
            </a:pPr>
            <a:r>
              <a:rPr lang="en-US" altLang="zh-CN" b="1" dirty="0"/>
              <a:t>ATDD</a:t>
            </a:r>
            <a:r>
              <a:rPr lang="zh-CN" altLang="en-US" b="1" dirty="0" smtClean="0"/>
              <a:t>：</a:t>
            </a:r>
            <a:endParaRPr lang="en-US" altLang="zh-CN" b="1" dirty="0"/>
          </a:p>
          <a:p>
            <a:pPr marL="0" indent="0">
              <a:buNone/>
            </a:pPr>
            <a:r>
              <a:rPr lang="en-US" altLang="zh-CN" sz="2400" b="1" dirty="0" smtClean="0"/>
              <a:t>	ATDD</a:t>
            </a:r>
            <a:r>
              <a:rPr lang="zh-CN" altLang="en-US" sz="2400" b="1" dirty="0" smtClean="0"/>
              <a:t>（</a:t>
            </a:r>
            <a:r>
              <a:rPr lang="en-US" altLang="zh-CN" sz="2400" b="1" dirty="0"/>
              <a:t>Acceptance Test Driven Development</a:t>
            </a:r>
            <a:r>
              <a:rPr lang="zh-CN" altLang="en-US" sz="2400" b="1" dirty="0" smtClean="0"/>
              <a:t>）</a:t>
            </a:r>
            <a:r>
              <a:rPr lang="zh-CN" altLang="en-US" sz="2400" b="1" dirty="0"/>
              <a:t>验收测试驱动开发</a:t>
            </a:r>
            <a:endParaRPr lang="en-US" altLang="zh-CN" sz="2400" b="1" dirty="0"/>
          </a:p>
        </p:txBody>
      </p:sp>
    </p:spTree>
    <p:extLst>
      <p:ext uri="{BB962C8B-B14F-4D97-AF65-F5344CB8AC3E}">
        <p14:creationId xmlns:p14="http://schemas.microsoft.com/office/powerpoint/2010/main" val="300165958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Cucumber </a:t>
            </a:r>
            <a:r>
              <a:rPr lang="zh-CN" altLang="en-US" dirty="0" smtClean="0"/>
              <a:t>介绍</a:t>
            </a:r>
            <a:endParaRPr lang="en-US" altLang="zh-CN" dirty="0" smtClean="0"/>
          </a:p>
        </p:txBody>
      </p:sp>
      <p:sp>
        <p:nvSpPr>
          <p:cNvPr id="3" name="内容占位符 2"/>
          <p:cNvSpPr>
            <a:spLocks noGrp="1"/>
          </p:cNvSpPr>
          <p:nvPr>
            <p:ph idx="1"/>
          </p:nvPr>
        </p:nvSpPr>
        <p:spPr>
          <a:xfrm>
            <a:off x="335360" y="908720"/>
            <a:ext cx="10515600" cy="5544616"/>
          </a:xfrm>
        </p:spPr>
        <p:txBody>
          <a:bodyPr/>
          <a:lstStyle/>
          <a:p>
            <a:pPr marL="0" indent="0">
              <a:buNone/>
            </a:pPr>
            <a:r>
              <a:rPr lang="en-US" altLang="zh-CN" b="1" dirty="0" smtClean="0"/>
              <a:t>Cucumber:</a:t>
            </a:r>
          </a:p>
          <a:p>
            <a:pPr marL="0" indent="0">
              <a:buNone/>
            </a:pPr>
            <a:r>
              <a:rPr lang="en-US" altLang="zh-CN" sz="2400" b="1" dirty="0"/>
              <a:t>	Cucumber </a:t>
            </a:r>
            <a:r>
              <a:rPr lang="zh-CN" altLang="en-US" sz="2400" b="1" dirty="0"/>
              <a:t>是一</a:t>
            </a:r>
            <a:r>
              <a:rPr lang="zh-CN" altLang="en-US" sz="2400" b="1" dirty="0" smtClean="0"/>
              <a:t>个提供能让我们都理解的普通语言，通过普通语言来描述</a:t>
            </a:r>
            <a:r>
              <a:rPr lang="zh-CN" altLang="en-US" sz="2400" b="1" dirty="0"/>
              <a:t>的</a:t>
            </a:r>
            <a:r>
              <a:rPr lang="zh-CN" altLang="en-US" sz="2400" b="1" dirty="0" smtClean="0"/>
              <a:t>测试用例，并支持</a:t>
            </a:r>
            <a:r>
              <a:rPr lang="zh-CN" altLang="en-US" sz="2400" b="1" dirty="0"/>
              <a:t>行为驱动</a:t>
            </a:r>
            <a:r>
              <a:rPr lang="zh-CN" altLang="en-US" sz="2400" b="1" dirty="0" smtClean="0"/>
              <a:t>开发的</a:t>
            </a:r>
            <a:r>
              <a:rPr lang="zh-CN" altLang="en-US" sz="2400" b="1" dirty="0"/>
              <a:t>自动化测试</a:t>
            </a:r>
            <a:r>
              <a:rPr lang="zh-CN" altLang="en-US" sz="2400" b="1" dirty="0" smtClean="0"/>
              <a:t>工具。</a:t>
            </a:r>
            <a:r>
              <a:rPr lang="en-US" altLang="zh-CN" sz="2400" b="1" dirty="0" smtClean="0"/>
              <a:t>Cucumber</a:t>
            </a:r>
            <a:r>
              <a:rPr lang="zh-CN" altLang="en-US" sz="2400" b="1" dirty="0" smtClean="0"/>
              <a:t>支持大多数编程语言如</a:t>
            </a:r>
            <a:r>
              <a:rPr lang="en-US" altLang="zh-CN" sz="2400" b="1" dirty="0" smtClean="0"/>
              <a:t>Ruby</a:t>
            </a:r>
            <a:r>
              <a:rPr lang="zh-CN" altLang="en-US" sz="2400" b="1" dirty="0" smtClean="0"/>
              <a:t>、</a:t>
            </a:r>
            <a:r>
              <a:rPr lang="en-US" altLang="zh-CN" sz="2400" b="1" dirty="0" smtClean="0"/>
              <a:t>Java</a:t>
            </a:r>
            <a:r>
              <a:rPr lang="zh-CN" altLang="en-US" sz="2400" b="1" dirty="0" smtClean="0"/>
              <a:t>和</a:t>
            </a:r>
            <a:r>
              <a:rPr lang="en-US" altLang="zh-CN" sz="2400" b="1" dirty="0" err="1" smtClean="0"/>
              <a:t>Pyhotn</a:t>
            </a:r>
            <a:r>
              <a:rPr lang="zh-CN" altLang="en-US" sz="2400" b="1" dirty="0" smtClean="0"/>
              <a:t>等。</a:t>
            </a:r>
            <a:endParaRPr lang="en-US" altLang="zh-CN" sz="2400" b="1" dirty="0" smtClean="0"/>
          </a:p>
          <a:p>
            <a:pPr marL="0" indent="0">
              <a:buNone/>
            </a:pPr>
            <a:endParaRPr lang="en-US" altLang="zh-CN" sz="2400" b="1" dirty="0"/>
          </a:p>
          <a:p>
            <a:pPr marL="0" indent="0">
              <a:buNone/>
            </a:pPr>
            <a:r>
              <a:rPr lang="zh-CN" altLang="en-US" b="1" dirty="0" smtClean="0"/>
              <a:t>官方地址</a:t>
            </a:r>
            <a:r>
              <a:rPr lang="zh-CN" altLang="en-US" sz="2400" b="1" dirty="0" smtClean="0"/>
              <a:t>：</a:t>
            </a:r>
            <a:r>
              <a:rPr lang="en-US" altLang="zh-CN" sz="2400" b="1" dirty="0"/>
              <a:t>https://cucumber.io/</a:t>
            </a:r>
          </a:p>
        </p:txBody>
      </p:sp>
    </p:spTree>
    <p:extLst>
      <p:ext uri="{BB962C8B-B14F-4D97-AF65-F5344CB8AC3E}">
        <p14:creationId xmlns:p14="http://schemas.microsoft.com/office/powerpoint/2010/main" val="168284266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Cucumber Java</a:t>
            </a:r>
            <a:r>
              <a:rPr lang="zh-CN" altLang="en-US" dirty="0" smtClean="0"/>
              <a:t>版环境搭建</a:t>
            </a:r>
            <a:endParaRPr lang="en-US" altLang="zh-CN" dirty="0" smtClean="0"/>
          </a:p>
        </p:txBody>
      </p:sp>
      <p:sp>
        <p:nvSpPr>
          <p:cNvPr id="3" name="内容占位符 2"/>
          <p:cNvSpPr>
            <a:spLocks noGrp="1"/>
          </p:cNvSpPr>
          <p:nvPr>
            <p:ph idx="1"/>
          </p:nvPr>
        </p:nvSpPr>
        <p:spPr>
          <a:xfrm>
            <a:off x="335360" y="908720"/>
            <a:ext cx="10515600" cy="5544616"/>
          </a:xfrm>
        </p:spPr>
        <p:txBody>
          <a:bodyPr/>
          <a:lstStyle/>
          <a:p>
            <a:pPr marL="0" indent="0">
              <a:buNone/>
            </a:pPr>
            <a:r>
              <a:rPr lang="en-US" altLang="zh-CN" sz="2400" b="1" dirty="0" err="1" smtClean="0"/>
              <a:t>Pom</a:t>
            </a:r>
            <a:r>
              <a:rPr lang="zh-CN" altLang="en-US" sz="2400" b="1" dirty="0" smtClean="0"/>
              <a:t>文件引入相关包如下：</a:t>
            </a:r>
            <a:endParaRPr lang="en-US" altLang="zh-CN" sz="2400" b="1" dirty="0" smtClean="0"/>
          </a:p>
          <a:p>
            <a:pPr marL="0" indent="0">
              <a:buNone/>
            </a:pPr>
            <a:endParaRPr lang="en-US" altLang="zh-CN" sz="2400" b="1" dirty="0"/>
          </a:p>
          <a:p>
            <a:pPr marL="0" indent="0">
              <a:buNone/>
            </a:pPr>
            <a:endParaRPr lang="en-US" altLang="zh-CN" sz="2400" b="1" dirty="0" smtClean="0"/>
          </a:p>
          <a:p>
            <a:pPr marL="0" indent="0">
              <a:buNone/>
            </a:pPr>
            <a:endParaRPr lang="en-US" altLang="zh-CN" sz="2400" b="1" dirty="0"/>
          </a:p>
          <a:p>
            <a:pPr marL="0" indent="0">
              <a:buNone/>
            </a:pPr>
            <a:endParaRPr lang="en-US" altLang="zh-CN" sz="2400" b="1" dirty="0" smtClean="0"/>
          </a:p>
          <a:p>
            <a:pPr marL="0" indent="0">
              <a:buNone/>
            </a:pPr>
            <a:endParaRPr lang="en-US" altLang="zh-CN" sz="2400" b="1" dirty="0"/>
          </a:p>
          <a:p>
            <a:pPr marL="0" indent="0">
              <a:buNone/>
            </a:pPr>
            <a:r>
              <a:rPr lang="zh-CN" altLang="en-US" sz="2400" b="1" dirty="0" smtClean="0"/>
              <a:t>如果想通过</a:t>
            </a:r>
            <a:r>
              <a:rPr lang="en-US" altLang="zh-CN" sz="2400" b="1" dirty="0" err="1" smtClean="0"/>
              <a:t>Testng</a:t>
            </a:r>
            <a:r>
              <a:rPr lang="zh-CN" altLang="en-US" sz="2400" b="1" dirty="0" smtClean="0"/>
              <a:t>来运行，还需要添加如下：</a:t>
            </a:r>
            <a:endParaRPr lang="en-US" altLang="zh-CN" sz="2400" b="1" dirty="0" smtClean="0"/>
          </a:p>
          <a:p>
            <a:pPr marL="0" indent="0">
              <a:buNone/>
            </a:pPr>
            <a:endParaRPr lang="en-US" altLang="zh-CN" sz="2400" b="1" dirty="0" smtClean="0"/>
          </a:p>
          <a:p>
            <a:pPr marL="0" indent="0">
              <a:buNone/>
            </a:pPr>
            <a:endParaRPr lang="en-US" altLang="zh-CN" sz="2400" b="1" dirty="0"/>
          </a:p>
        </p:txBody>
      </p:sp>
      <p:pic>
        <p:nvPicPr>
          <p:cNvPr id="4" name="图片 3"/>
          <p:cNvPicPr>
            <a:picLocks noChangeAspect="1"/>
          </p:cNvPicPr>
          <p:nvPr/>
        </p:nvPicPr>
        <p:blipFill>
          <a:blip r:embed="rId2"/>
          <a:stretch>
            <a:fillRect/>
          </a:stretch>
        </p:blipFill>
        <p:spPr>
          <a:xfrm>
            <a:off x="911424" y="4509120"/>
            <a:ext cx="6401020" cy="1427650"/>
          </a:xfrm>
          <a:prstGeom prst="rect">
            <a:avLst/>
          </a:prstGeom>
        </p:spPr>
      </p:pic>
      <p:pic>
        <p:nvPicPr>
          <p:cNvPr id="5" name="图片 4"/>
          <p:cNvPicPr>
            <a:picLocks noChangeAspect="1"/>
          </p:cNvPicPr>
          <p:nvPr/>
        </p:nvPicPr>
        <p:blipFill>
          <a:blip r:embed="rId3"/>
          <a:stretch>
            <a:fillRect/>
          </a:stretch>
        </p:blipFill>
        <p:spPr>
          <a:xfrm>
            <a:off x="906361" y="1556792"/>
            <a:ext cx="6406083" cy="1584176"/>
          </a:xfrm>
          <a:prstGeom prst="rect">
            <a:avLst/>
          </a:prstGeom>
        </p:spPr>
      </p:pic>
    </p:spTree>
    <p:extLst>
      <p:ext uri="{BB962C8B-B14F-4D97-AF65-F5344CB8AC3E}">
        <p14:creationId xmlns:p14="http://schemas.microsoft.com/office/powerpoint/2010/main" val="396748523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Cucumber </a:t>
            </a:r>
            <a:r>
              <a:rPr lang="zh-CN" altLang="en-US" dirty="0" smtClean="0"/>
              <a:t>实例演示</a:t>
            </a:r>
            <a:endParaRPr lang="en-US" altLang="zh-CN" dirty="0" smtClean="0"/>
          </a:p>
        </p:txBody>
      </p:sp>
      <p:sp>
        <p:nvSpPr>
          <p:cNvPr id="3" name="内容占位符 2"/>
          <p:cNvSpPr>
            <a:spLocks noGrp="1"/>
          </p:cNvSpPr>
          <p:nvPr>
            <p:ph idx="1"/>
          </p:nvPr>
        </p:nvSpPr>
        <p:spPr>
          <a:xfrm>
            <a:off x="335360" y="908720"/>
            <a:ext cx="10515600" cy="5544616"/>
          </a:xfrm>
        </p:spPr>
        <p:txBody>
          <a:bodyPr/>
          <a:lstStyle/>
          <a:p>
            <a:pPr marL="457200" indent="-457200">
              <a:buAutoNum type="arabicPeriod"/>
            </a:pPr>
            <a:r>
              <a:rPr lang="zh-CN" altLang="en-US" sz="2400" b="1" dirty="0" smtClean="0"/>
              <a:t>新建</a:t>
            </a:r>
            <a:r>
              <a:rPr lang="en-US" altLang="zh-CN" sz="2400" b="1" dirty="0" err="1" smtClean="0"/>
              <a:t>firstfeature.feature</a:t>
            </a:r>
            <a:r>
              <a:rPr lang="zh-CN" altLang="en-US" sz="2400" b="1" dirty="0" smtClean="0"/>
              <a:t>文件</a:t>
            </a:r>
            <a:endParaRPr lang="en-US" altLang="zh-CN" sz="2400" b="1" dirty="0" smtClean="0"/>
          </a:p>
          <a:p>
            <a:pPr marL="457200" indent="-457200">
              <a:buAutoNum type="arabicPeriod"/>
            </a:pPr>
            <a:endParaRPr lang="en-US" altLang="zh-CN" sz="2400" b="1" dirty="0" smtClean="0"/>
          </a:p>
        </p:txBody>
      </p:sp>
      <p:pic>
        <p:nvPicPr>
          <p:cNvPr id="4" name="图片 3"/>
          <p:cNvPicPr>
            <a:picLocks noChangeAspect="1"/>
          </p:cNvPicPr>
          <p:nvPr/>
        </p:nvPicPr>
        <p:blipFill>
          <a:blip r:embed="rId2"/>
          <a:stretch>
            <a:fillRect/>
          </a:stretch>
        </p:blipFill>
        <p:spPr>
          <a:xfrm>
            <a:off x="767408" y="1396193"/>
            <a:ext cx="6200000" cy="5057143"/>
          </a:xfrm>
          <a:prstGeom prst="rect">
            <a:avLst/>
          </a:prstGeom>
        </p:spPr>
      </p:pic>
    </p:spTree>
    <p:extLst>
      <p:ext uri="{BB962C8B-B14F-4D97-AF65-F5344CB8AC3E}">
        <p14:creationId xmlns:p14="http://schemas.microsoft.com/office/powerpoint/2010/main" val="119947695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Cucumber </a:t>
            </a:r>
            <a:r>
              <a:rPr lang="zh-CN" altLang="en-US" dirty="0" smtClean="0"/>
              <a:t>实例演示</a:t>
            </a:r>
            <a:endParaRPr lang="en-US" altLang="zh-CN" dirty="0" smtClean="0"/>
          </a:p>
        </p:txBody>
      </p:sp>
      <p:sp>
        <p:nvSpPr>
          <p:cNvPr id="3" name="内容占位符 2"/>
          <p:cNvSpPr>
            <a:spLocks noGrp="1"/>
          </p:cNvSpPr>
          <p:nvPr>
            <p:ph idx="1"/>
          </p:nvPr>
        </p:nvSpPr>
        <p:spPr>
          <a:xfrm>
            <a:off x="335360" y="908720"/>
            <a:ext cx="10515600" cy="5544616"/>
          </a:xfrm>
        </p:spPr>
        <p:txBody>
          <a:bodyPr/>
          <a:lstStyle/>
          <a:p>
            <a:pPr marL="0" indent="0">
              <a:buNone/>
            </a:pPr>
            <a:r>
              <a:rPr lang="en-US" altLang="zh-CN" sz="2400" b="1" dirty="0" smtClean="0"/>
              <a:t>2.   </a:t>
            </a:r>
            <a:r>
              <a:rPr lang="zh-CN" altLang="en-US" sz="2400" b="1" dirty="0" smtClean="0"/>
              <a:t>实现</a:t>
            </a:r>
            <a:r>
              <a:rPr lang="en-US" altLang="zh-CN" sz="2400" b="1" dirty="0" smtClean="0"/>
              <a:t>Steps</a:t>
            </a:r>
          </a:p>
        </p:txBody>
      </p:sp>
      <p:pic>
        <p:nvPicPr>
          <p:cNvPr id="5" name="图片 4"/>
          <p:cNvPicPr>
            <a:picLocks noChangeAspect="1"/>
          </p:cNvPicPr>
          <p:nvPr/>
        </p:nvPicPr>
        <p:blipFill>
          <a:blip r:embed="rId2"/>
          <a:stretch>
            <a:fillRect/>
          </a:stretch>
        </p:blipFill>
        <p:spPr>
          <a:xfrm>
            <a:off x="911424" y="1495313"/>
            <a:ext cx="6571429" cy="4371429"/>
          </a:xfrm>
          <a:prstGeom prst="rect">
            <a:avLst/>
          </a:prstGeom>
        </p:spPr>
      </p:pic>
    </p:spTree>
    <p:extLst>
      <p:ext uri="{BB962C8B-B14F-4D97-AF65-F5344CB8AC3E}">
        <p14:creationId xmlns:p14="http://schemas.microsoft.com/office/powerpoint/2010/main" val="16345375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启动</a:t>
            </a:r>
            <a:r>
              <a:rPr lang="en-US" altLang="zh-CN" dirty="0" smtClean="0"/>
              <a:t>Chrome</a:t>
            </a:r>
            <a:r>
              <a:rPr lang="zh-CN" altLang="en-US" dirty="0" smtClean="0"/>
              <a:t>浏览器</a:t>
            </a:r>
            <a:endParaRPr lang="en-US" altLang="zh-CN" dirty="0" smtClean="0"/>
          </a:p>
        </p:txBody>
      </p:sp>
      <p:sp>
        <p:nvSpPr>
          <p:cNvPr id="3" name="内容占位符 2"/>
          <p:cNvSpPr>
            <a:spLocks noGrp="1"/>
          </p:cNvSpPr>
          <p:nvPr>
            <p:ph idx="1"/>
          </p:nvPr>
        </p:nvSpPr>
        <p:spPr/>
        <p:txBody>
          <a:bodyPr>
            <a:normAutofit/>
          </a:bodyPr>
          <a:lstStyle/>
          <a:p>
            <a:pPr marL="383728" indent="-383728">
              <a:buFont typeface="+mj-lt"/>
              <a:buAutoNum type="arabicPeriod"/>
            </a:pPr>
            <a:r>
              <a:rPr lang="zh-CN" altLang="en-US" b="1" dirty="0" smtClean="0"/>
              <a:t>需要</a:t>
            </a:r>
            <a:r>
              <a:rPr lang="en-US" altLang="zh-CN" b="1" dirty="0" smtClean="0"/>
              <a:t>chromedriver.exe</a:t>
            </a:r>
          </a:p>
          <a:p>
            <a:pPr marL="457200" lvl="1" indent="0">
              <a:buNone/>
            </a:pPr>
            <a:r>
              <a:rPr lang="zh-CN" altLang="en-US" sz="2000" b="1" dirty="0" smtClean="0"/>
              <a:t>下载地址：</a:t>
            </a:r>
            <a:r>
              <a:rPr lang="en-US" altLang="zh-CN" sz="2000" b="1" dirty="0">
                <a:hlinkClick r:id="rId2"/>
              </a:rPr>
              <a:t>https://</a:t>
            </a:r>
            <a:r>
              <a:rPr lang="en-US" altLang="zh-CN" sz="2000" b="1" dirty="0" smtClean="0">
                <a:hlinkClick r:id="rId2"/>
              </a:rPr>
              <a:t>sites.google.com/a/chromium.org/chromedriver/downloads</a:t>
            </a:r>
            <a:endParaRPr lang="en-US" altLang="zh-CN" sz="2000" b="1" dirty="0" smtClean="0"/>
          </a:p>
          <a:p>
            <a:pPr marL="457200" lvl="1" indent="0">
              <a:buNone/>
            </a:pPr>
            <a:endParaRPr lang="en-US" altLang="zh-CN" b="1" dirty="0" smtClean="0"/>
          </a:p>
          <a:p>
            <a:pPr marL="383728" indent="-383728">
              <a:buFont typeface="+mj-lt"/>
              <a:buAutoNum type="arabicPeriod"/>
            </a:pPr>
            <a:r>
              <a:rPr lang="zh-CN" altLang="en-US" b="1" dirty="0" smtClean="0"/>
              <a:t>工程根目录下新建</a:t>
            </a:r>
            <a:r>
              <a:rPr lang="en-US" altLang="zh-CN" b="1" dirty="0" smtClean="0"/>
              <a:t>drivers</a:t>
            </a:r>
            <a:r>
              <a:rPr lang="zh-CN" altLang="en-US" b="1" dirty="0" smtClean="0"/>
              <a:t>文件夹，并把</a:t>
            </a:r>
            <a:r>
              <a:rPr lang="en-US" altLang="zh-CN" b="1" dirty="0" smtClean="0"/>
              <a:t>chromedriver.exe</a:t>
            </a:r>
            <a:r>
              <a:rPr lang="zh-CN" altLang="en-US" b="1" dirty="0" smtClean="0"/>
              <a:t>放入</a:t>
            </a:r>
            <a:r>
              <a:rPr lang="en-US" altLang="zh-CN" b="1" dirty="0" smtClean="0"/>
              <a:t/>
            </a:r>
            <a:br>
              <a:rPr lang="en-US" altLang="zh-CN" b="1" dirty="0" smtClean="0"/>
            </a:br>
            <a:endParaRPr lang="en-US" altLang="zh-CN" b="1" dirty="0" smtClean="0"/>
          </a:p>
          <a:p>
            <a:pPr marL="383728" indent="-383728">
              <a:buFont typeface="+mj-lt"/>
              <a:buAutoNum type="arabicPeriod"/>
            </a:pPr>
            <a:r>
              <a:rPr lang="zh-CN" altLang="en-US" b="1" dirty="0" smtClean="0"/>
              <a:t>启动</a:t>
            </a:r>
            <a:r>
              <a:rPr lang="en-US" altLang="zh-CN" b="1" dirty="0" smtClean="0"/>
              <a:t>Chrome </a:t>
            </a:r>
            <a:r>
              <a:rPr lang="zh-CN" altLang="en-US" b="1" dirty="0" smtClean="0"/>
              <a:t>浏览器</a:t>
            </a:r>
            <a:endParaRPr lang="en-US" altLang="zh-CN" b="1" dirty="0"/>
          </a:p>
          <a:p>
            <a:pPr marL="383728" indent="-383728">
              <a:buFont typeface="+mj-lt"/>
              <a:buAutoNum type="arabicPeriod"/>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zh-CN" altLang="en-US" b="1" dirty="0">
              <a:solidFill>
                <a:schemeClr val="bg2">
                  <a:lumMod val="50000"/>
                </a:schemeClr>
              </a:solidFill>
            </a:endParaRPr>
          </a:p>
        </p:txBody>
      </p:sp>
      <p:pic>
        <p:nvPicPr>
          <p:cNvPr id="4" name="图片 3"/>
          <p:cNvPicPr>
            <a:picLocks noChangeAspect="1"/>
          </p:cNvPicPr>
          <p:nvPr/>
        </p:nvPicPr>
        <p:blipFill>
          <a:blip r:embed="rId3"/>
          <a:stretch>
            <a:fillRect/>
          </a:stretch>
        </p:blipFill>
        <p:spPr>
          <a:xfrm>
            <a:off x="839416" y="3645024"/>
            <a:ext cx="9075676" cy="1759050"/>
          </a:xfrm>
          <a:prstGeom prst="rect">
            <a:avLst/>
          </a:prstGeom>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Cucumber </a:t>
            </a:r>
            <a:r>
              <a:rPr lang="zh-CN" altLang="en-US" dirty="0" smtClean="0"/>
              <a:t>实例演示</a:t>
            </a:r>
            <a:endParaRPr lang="en-US" altLang="zh-CN" dirty="0" smtClean="0"/>
          </a:p>
        </p:txBody>
      </p:sp>
      <p:sp>
        <p:nvSpPr>
          <p:cNvPr id="3" name="内容占位符 2"/>
          <p:cNvSpPr>
            <a:spLocks noGrp="1"/>
          </p:cNvSpPr>
          <p:nvPr>
            <p:ph idx="1"/>
          </p:nvPr>
        </p:nvSpPr>
        <p:spPr>
          <a:xfrm>
            <a:off x="335360" y="908720"/>
            <a:ext cx="10515600" cy="5544616"/>
          </a:xfrm>
        </p:spPr>
        <p:txBody>
          <a:bodyPr/>
          <a:lstStyle/>
          <a:p>
            <a:pPr marL="0" indent="0">
              <a:buNone/>
            </a:pPr>
            <a:r>
              <a:rPr lang="en-US" altLang="zh-CN" sz="2400" b="1" dirty="0"/>
              <a:t>3</a:t>
            </a:r>
            <a:r>
              <a:rPr lang="en-US" altLang="zh-CN" sz="2400" b="1" dirty="0" smtClean="0"/>
              <a:t>.   </a:t>
            </a:r>
            <a:r>
              <a:rPr lang="en-US" altLang="zh-CN" sz="2400" b="1" dirty="0" err="1" smtClean="0"/>
              <a:t>Webdriver</a:t>
            </a:r>
            <a:r>
              <a:rPr lang="en-US" altLang="zh-CN" sz="2400" b="1" dirty="0" smtClean="0"/>
              <a:t> </a:t>
            </a:r>
            <a:r>
              <a:rPr lang="zh-CN" altLang="en-US" sz="2400" b="1" dirty="0" smtClean="0"/>
              <a:t>部分自动化代码实现</a:t>
            </a:r>
            <a:endParaRPr lang="en-US" altLang="zh-CN" sz="2400" b="1" dirty="0" smtClean="0"/>
          </a:p>
        </p:txBody>
      </p:sp>
      <p:pic>
        <p:nvPicPr>
          <p:cNvPr id="4" name="图片 3"/>
          <p:cNvPicPr>
            <a:picLocks noChangeAspect="1"/>
          </p:cNvPicPr>
          <p:nvPr/>
        </p:nvPicPr>
        <p:blipFill>
          <a:blip r:embed="rId2"/>
          <a:stretch>
            <a:fillRect/>
          </a:stretch>
        </p:blipFill>
        <p:spPr>
          <a:xfrm>
            <a:off x="970205" y="1672476"/>
            <a:ext cx="8057143" cy="1647619"/>
          </a:xfrm>
          <a:prstGeom prst="rect">
            <a:avLst/>
          </a:prstGeom>
        </p:spPr>
      </p:pic>
      <p:pic>
        <p:nvPicPr>
          <p:cNvPr id="6" name="图片 5"/>
          <p:cNvPicPr>
            <a:picLocks noChangeAspect="1"/>
          </p:cNvPicPr>
          <p:nvPr/>
        </p:nvPicPr>
        <p:blipFill>
          <a:blip r:embed="rId3"/>
          <a:stretch>
            <a:fillRect/>
          </a:stretch>
        </p:blipFill>
        <p:spPr>
          <a:xfrm>
            <a:off x="970205" y="3861048"/>
            <a:ext cx="8219048" cy="1580952"/>
          </a:xfrm>
          <a:prstGeom prst="rect">
            <a:avLst/>
          </a:prstGeom>
        </p:spPr>
      </p:pic>
    </p:spTree>
    <p:extLst>
      <p:ext uri="{BB962C8B-B14F-4D97-AF65-F5344CB8AC3E}">
        <p14:creationId xmlns:p14="http://schemas.microsoft.com/office/powerpoint/2010/main" val="24094026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Cucumber </a:t>
            </a:r>
            <a:r>
              <a:rPr lang="zh-CN" altLang="en-US" dirty="0" smtClean="0"/>
              <a:t>实例演示</a:t>
            </a:r>
            <a:endParaRPr lang="en-US" altLang="zh-CN" dirty="0" smtClean="0"/>
          </a:p>
        </p:txBody>
      </p:sp>
      <p:sp>
        <p:nvSpPr>
          <p:cNvPr id="3" name="内容占位符 2"/>
          <p:cNvSpPr>
            <a:spLocks noGrp="1"/>
          </p:cNvSpPr>
          <p:nvPr>
            <p:ph idx="1"/>
          </p:nvPr>
        </p:nvSpPr>
        <p:spPr>
          <a:xfrm>
            <a:off x="335360" y="908720"/>
            <a:ext cx="10515600" cy="5544616"/>
          </a:xfrm>
        </p:spPr>
        <p:txBody>
          <a:bodyPr/>
          <a:lstStyle/>
          <a:p>
            <a:pPr marL="0" indent="0">
              <a:buNone/>
            </a:pPr>
            <a:r>
              <a:rPr lang="zh-CN" altLang="en-US" sz="2400" b="1" dirty="0" smtClean="0"/>
              <a:t>通过</a:t>
            </a:r>
            <a:r>
              <a:rPr lang="en-US" altLang="zh-CN" sz="2400" b="1" dirty="0" err="1" smtClean="0"/>
              <a:t>Testng</a:t>
            </a:r>
            <a:r>
              <a:rPr lang="en-US" altLang="zh-CN" sz="2400" b="1" dirty="0" smtClean="0"/>
              <a:t> </a:t>
            </a:r>
            <a:r>
              <a:rPr lang="zh-CN" altLang="en-US" sz="2400" b="1" dirty="0" smtClean="0"/>
              <a:t>来运行</a:t>
            </a:r>
            <a:endParaRPr lang="en-US" altLang="zh-CN" sz="2400" b="1" dirty="0" smtClean="0"/>
          </a:p>
        </p:txBody>
      </p:sp>
      <p:pic>
        <p:nvPicPr>
          <p:cNvPr id="5" name="图片 4"/>
          <p:cNvPicPr>
            <a:picLocks noChangeAspect="1"/>
          </p:cNvPicPr>
          <p:nvPr/>
        </p:nvPicPr>
        <p:blipFill>
          <a:blip r:embed="rId2"/>
          <a:stretch>
            <a:fillRect/>
          </a:stretch>
        </p:blipFill>
        <p:spPr>
          <a:xfrm>
            <a:off x="551384" y="1556792"/>
            <a:ext cx="9324924" cy="3672408"/>
          </a:xfrm>
          <a:prstGeom prst="rect">
            <a:avLst/>
          </a:prstGeom>
        </p:spPr>
      </p:pic>
    </p:spTree>
    <p:extLst>
      <p:ext uri="{BB962C8B-B14F-4D97-AF65-F5344CB8AC3E}">
        <p14:creationId xmlns:p14="http://schemas.microsoft.com/office/powerpoint/2010/main" val="285847971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关键</a:t>
            </a:r>
            <a:r>
              <a:rPr lang="zh-CN" altLang="en-US" dirty="0" smtClean="0"/>
              <a:t>字驱动 </a:t>
            </a:r>
            <a:endParaRPr lang="en-US" altLang="zh-CN" dirty="0" smtClean="0"/>
          </a:p>
        </p:txBody>
      </p:sp>
      <p:sp>
        <p:nvSpPr>
          <p:cNvPr id="3" name="内容占位符 2"/>
          <p:cNvSpPr>
            <a:spLocks noGrp="1"/>
          </p:cNvSpPr>
          <p:nvPr>
            <p:ph idx="1"/>
          </p:nvPr>
        </p:nvSpPr>
        <p:spPr>
          <a:xfrm>
            <a:off x="335360" y="908720"/>
            <a:ext cx="10515600" cy="5544616"/>
          </a:xfrm>
        </p:spPr>
        <p:txBody>
          <a:bodyPr/>
          <a:lstStyle/>
          <a:p>
            <a:pPr marL="0" indent="0">
              <a:buNone/>
            </a:pPr>
            <a:r>
              <a:rPr lang="en-US" altLang="zh-CN" b="1" dirty="0" smtClean="0"/>
              <a:t>Robot </a:t>
            </a:r>
            <a:r>
              <a:rPr lang="en-US" altLang="zh-CN" b="1" dirty="0" err="1" smtClean="0"/>
              <a:t>Framwork</a:t>
            </a:r>
            <a:endParaRPr lang="en-US" altLang="zh-CN" b="1" dirty="0" smtClean="0"/>
          </a:p>
          <a:p>
            <a:pPr marL="0" indent="0">
              <a:buNone/>
            </a:pPr>
            <a:r>
              <a:rPr lang="en-US" altLang="zh-CN" sz="2400" b="1" dirty="0" smtClean="0"/>
              <a:t>	Robot </a:t>
            </a:r>
            <a:r>
              <a:rPr lang="en-US" altLang="zh-CN" sz="2400" b="1" dirty="0"/>
              <a:t>Framework</a:t>
            </a:r>
            <a:r>
              <a:rPr lang="zh-CN" altLang="en-US" sz="2400" b="1" dirty="0"/>
              <a:t>是一款</a:t>
            </a:r>
            <a:r>
              <a:rPr lang="en-US" altLang="zh-CN" sz="2400" b="1" dirty="0"/>
              <a:t>python</a:t>
            </a:r>
            <a:r>
              <a:rPr lang="zh-CN" altLang="en-US" sz="2400" b="1" dirty="0"/>
              <a:t>编写的功能自动化测试框架。具备良好的可扩展性，支持关键字驱动，可以同时测试多种类型的客户端或者接口，可以进行分布式测试执行</a:t>
            </a:r>
            <a:r>
              <a:rPr lang="zh-CN" altLang="en-US" sz="2400" b="1" dirty="0" smtClean="0"/>
              <a:t>。</a:t>
            </a:r>
            <a:endParaRPr lang="en-US" altLang="zh-CN" sz="2400" b="1" dirty="0" smtClean="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08" y="3284984"/>
            <a:ext cx="7105650" cy="1828800"/>
          </a:xfrm>
          <a:prstGeom prst="rect">
            <a:avLst/>
          </a:prstGeom>
        </p:spPr>
      </p:pic>
    </p:spTree>
    <p:extLst>
      <p:ext uri="{BB962C8B-B14F-4D97-AF65-F5344CB8AC3E}">
        <p14:creationId xmlns:p14="http://schemas.microsoft.com/office/powerpoint/2010/main" val="205900248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5"/>
          <p:cNvGrpSpPr/>
          <p:nvPr/>
        </p:nvGrpSpPr>
        <p:grpSpPr>
          <a:xfrm>
            <a:off x="1501008" y="2132968"/>
            <a:ext cx="2985532" cy="2984331"/>
            <a:chOff x="1094250" y="3267688"/>
            <a:chExt cx="2926080" cy="2926080"/>
          </a:xfrm>
        </p:grpSpPr>
        <p:pic>
          <p:nvPicPr>
            <p:cNvPr id="5" name="Picture 3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1094250" y="3267688"/>
              <a:ext cx="2926080" cy="2926080"/>
            </a:xfrm>
            <a:prstGeom prst="rect">
              <a:avLst/>
            </a:prstGeom>
          </p:spPr>
        </p:pic>
        <p:sp>
          <p:nvSpPr>
            <p:cNvPr id="6" name="TextBox 42"/>
            <p:cNvSpPr txBox="1"/>
            <p:nvPr/>
          </p:nvSpPr>
          <p:spPr>
            <a:xfrm>
              <a:off x="1094250" y="4858907"/>
              <a:ext cx="2926080" cy="1334861"/>
            </a:xfrm>
            <a:prstGeom prst="rect">
              <a:avLst/>
            </a:prstGeom>
            <a:gradFill flip="none" rotWithShape="1">
              <a:gsLst>
                <a:gs pos="10000">
                  <a:srgbClr val="000000"/>
                </a:gs>
                <a:gs pos="100000">
                  <a:srgbClr val="000000">
                    <a:alpha val="0"/>
                  </a:srgbClr>
                </a:gs>
              </a:gsLst>
              <a:lin ang="16200000" scaled="1"/>
              <a:tileRect/>
            </a:gradFill>
          </p:spPr>
          <p:txBody>
            <a:bodyPr wrap="square" lIns="243840" tIns="182880" rIns="243840" bIns="182880" rtlCol="0" anchor="b">
              <a:noAutofit/>
            </a:bodyPr>
            <a:lstStyle/>
            <a:p>
              <a:pPr algn="r" defTabSz="1656475" fontAlgn="base">
                <a:lnSpc>
                  <a:spcPct val="85000"/>
                </a:lnSpc>
                <a:spcBef>
                  <a:spcPct val="0"/>
                </a:spcBef>
                <a:spcAft>
                  <a:spcPct val="0"/>
                </a:spcAft>
                <a:defRPr/>
              </a:pPr>
              <a:r>
                <a:rPr lang="zh-CN" altLang="en-US"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就业培训</a:t>
              </a:r>
              <a:endParaRPr lang="en-US" altLang="zh-CN"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7" name="Group 7"/>
          <p:cNvGrpSpPr/>
          <p:nvPr/>
        </p:nvGrpSpPr>
        <p:grpSpPr>
          <a:xfrm>
            <a:off x="4752038" y="2110997"/>
            <a:ext cx="2985532" cy="2984331"/>
            <a:chOff x="4708301" y="2040060"/>
            <a:chExt cx="2926080" cy="2926080"/>
          </a:xfrm>
        </p:grpSpPr>
        <p:pic>
          <p:nvPicPr>
            <p:cNvPr id="8" name="Picture 37"/>
            <p:cNvPicPr>
              <a:picLocks noChangeAspect="1"/>
            </p:cNvPicPr>
            <p:nvPr/>
          </p:nvPicPr>
          <p:blipFill rotWithShape="1">
            <a:blip r:embed="rId3" cstate="print">
              <a:extLst>
                <a:ext uri="{28A0092B-C50C-407E-A947-70E740481C1C}">
                  <a14:useLocalDpi xmlns:a14="http://schemas.microsoft.com/office/drawing/2010/main" val="0"/>
                </a:ext>
              </a:extLst>
            </a:blip>
            <a:srcRect t="-183"/>
            <a:stretch/>
          </p:blipFill>
          <p:spPr>
            <a:xfrm flipH="1">
              <a:off x="4708301" y="2040060"/>
              <a:ext cx="2926080" cy="2926080"/>
            </a:xfrm>
            <a:prstGeom prst="rect">
              <a:avLst/>
            </a:prstGeom>
          </p:spPr>
        </p:pic>
        <p:sp>
          <p:nvSpPr>
            <p:cNvPr id="9" name="TextBox 45"/>
            <p:cNvSpPr txBox="1"/>
            <p:nvPr/>
          </p:nvSpPr>
          <p:spPr>
            <a:xfrm>
              <a:off x="4708301" y="3631279"/>
              <a:ext cx="2926080" cy="1334861"/>
            </a:xfrm>
            <a:prstGeom prst="rect">
              <a:avLst/>
            </a:prstGeom>
            <a:gradFill flip="none" rotWithShape="1">
              <a:gsLst>
                <a:gs pos="10000">
                  <a:srgbClr val="000000"/>
                </a:gs>
                <a:gs pos="100000">
                  <a:srgbClr val="000000">
                    <a:alpha val="0"/>
                  </a:srgbClr>
                </a:gs>
              </a:gsLst>
              <a:lin ang="16200000" scaled="1"/>
              <a:tileRect/>
            </a:gradFill>
          </p:spPr>
          <p:txBody>
            <a:bodyPr wrap="square" lIns="243840" tIns="182880" rIns="243840" bIns="182880" rtlCol="0" anchor="b">
              <a:noAutofit/>
            </a:bodyPr>
            <a:lstStyle/>
            <a:p>
              <a:pPr algn="r" defTabSz="1656475" fontAlgn="base">
                <a:lnSpc>
                  <a:spcPct val="85000"/>
                </a:lnSpc>
                <a:spcBef>
                  <a:spcPct val="0"/>
                </a:spcBef>
                <a:spcAft>
                  <a:spcPct val="0"/>
                </a:spcAft>
                <a:defRPr/>
              </a:pPr>
              <a:r>
                <a:rPr lang="zh-CN" altLang="en-US"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高校</a:t>
              </a:r>
              <a:r>
                <a:rPr lang="zh-CN" altLang="en-US" b="1" kern="0" dirty="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实训</a:t>
              </a:r>
              <a:endParaRPr lang="en-US" altLang="zh-CN"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 name="Group 8"/>
          <p:cNvGrpSpPr/>
          <p:nvPr/>
        </p:nvGrpSpPr>
        <p:grpSpPr>
          <a:xfrm>
            <a:off x="8003068" y="2110998"/>
            <a:ext cx="2985532" cy="2984331"/>
            <a:chOff x="8323682" y="3267950"/>
            <a:chExt cx="2926080" cy="2926080"/>
          </a:xfrm>
        </p:grpSpPr>
        <p:pic>
          <p:nvPicPr>
            <p:cNvPr id="11" name="Picture 41"/>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flipH="1">
              <a:off x="8323682" y="3267950"/>
              <a:ext cx="2926080" cy="2926080"/>
            </a:xfrm>
            <a:prstGeom prst="rect">
              <a:avLst/>
            </a:prstGeom>
          </p:spPr>
        </p:pic>
        <p:sp>
          <p:nvSpPr>
            <p:cNvPr id="12" name="TextBox 48"/>
            <p:cNvSpPr txBox="1"/>
            <p:nvPr/>
          </p:nvSpPr>
          <p:spPr>
            <a:xfrm>
              <a:off x="8323682" y="4859169"/>
              <a:ext cx="2926080" cy="1334861"/>
            </a:xfrm>
            <a:prstGeom prst="rect">
              <a:avLst/>
            </a:prstGeom>
            <a:gradFill flip="none" rotWithShape="1">
              <a:gsLst>
                <a:gs pos="10000">
                  <a:srgbClr val="000000"/>
                </a:gs>
                <a:gs pos="100000">
                  <a:srgbClr val="000000">
                    <a:alpha val="0"/>
                  </a:srgbClr>
                </a:gs>
              </a:gsLst>
              <a:lin ang="16200000" scaled="1"/>
              <a:tileRect/>
            </a:gradFill>
          </p:spPr>
          <p:txBody>
            <a:bodyPr wrap="square" lIns="243840" tIns="182880" rIns="243840" bIns="182880" rtlCol="0" anchor="b">
              <a:noAutofit/>
            </a:bodyPr>
            <a:lstStyle/>
            <a:p>
              <a:pPr algn="r" defTabSz="1656475" fontAlgn="base">
                <a:lnSpc>
                  <a:spcPct val="85000"/>
                </a:lnSpc>
                <a:spcBef>
                  <a:spcPct val="0"/>
                </a:spcBef>
                <a:spcAft>
                  <a:spcPct val="0"/>
                </a:spcAft>
                <a:defRPr/>
              </a:pPr>
              <a:r>
                <a:rPr lang="zh-CN" altLang="en-US"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在线教育</a:t>
              </a:r>
              <a:endParaRPr lang="en-US" altLang="zh-CN"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effectLst>
                  <a:outerShdw blurRad="38100" dist="38100" dir="2700000" algn="tl">
                    <a:srgbClr val="000000">
                      <a:alpha val="43137"/>
                    </a:srgbClr>
                  </a:outerShdw>
                </a:effectLst>
                <a:latin typeface="黑体" pitchFamily="49" charset="-122"/>
                <a:ea typeface="黑体" pitchFamily="49" charset="-122"/>
              </a:rPr>
              <a:t/>
            </a:r>
            <a:br>
              <a:rPr lang="zh-CN" altLang="en-US" dirty="0">
                <a:effectLst>
                  <a:outerShdw blurRad="38100" dist="38100" dir="2700000" algn="tl">
                    <a:srgbClr val="000000">
                      <a:alpha val="43137"/>
                    </a:srgbClr>
                  </a:outerShdw>
                </a:effectLst>
                <a:latin typeface="黑体" pitchFamily="49" charset="-122"/>
                <a:ea typeface="黑体" pitchFamily="49" charset="-122"/>
              </a:rPr>
            </a:br>
            <a:endParaRPr lang="zh-CN" altLang="en-US" dirty="0"/>
          </a:p>
        </p:txBody>
      </p:sp>
      <p:sp>
        <p:nvSpPr>
          <p:cNvPr id="3" name="内容占位符 2"/>
          <p:cNvSpPr>
            <a:spLocks noGrp="1"/>
          </p:cNvSpPr>
          <p:nvPr>
            <p:ph idx="1"/>
          </p:nvPr>
        </p:nvSpPr>
        <p:spPr/>
        <p:txBody>
          <a:bodyPr/>
          <a:lstStyle/>
          <a:p>
            <a:endParaRPr lang="zh-CN" altLang="en-US"/>
          </a:p>
        </p:txBody>
      </p:sp>
      <p:sp>
        <p:nvSpPr>
          <p:cNvPr id="13" name="Rectangle 18"/>
          <p:cNvSpPr/>
          <p:nvPr/>
        </p:nvSpPr>
        <p:spPr bwMode="auto">
          <a:xfrm>
            <a:off x="8000540" y="692696"/>
            <a:ext cx="2985532" cy="1576523"/>
          </a:xfrm>
          <a:custGeom>
            <a:avLst/>
            <a:gdLst/>
            <a:ahLst/>
            <a:cxnLst/>
            <a:rect l="l" t="t" r="r" b="b"/>
            <a:pathLst>
              <a:path w="2926080" h="1545751">
                <a:moveTo>
                  <a:pt x="0" y="0"/>
                </a:moveTo>
                <a:lnTo>
                  <a:pt x="2926080" y="0"/>
                </a:lnTo>
                <a:lnTo>
                  <a:pt x="2926080" y="1097280"/>
                </a:lnTo>
                <a:lnTo>
                  <a:pt x="2487754" y="1097280"/>
                </a:lnTo>
                <a:lnTo>
                  <a:pt x="2003164" y="1545751"/>
                </a:lnTo>
                <a:lnTo>
                  <a:pt x="2001876" y="1097280"/>
                </a:lnTo>
                <a:lnTo>
                  <a:pt x="0" y="1097280"/>
                </a:ln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2" tIns="139871" rIns="186492" bIns="139871" numCol="1" rtlCol="0" anchor="t" anchorCtr="0" compatLnSpc="1">
            <a:prstTxWarp prst="textNoShape">
              <a:avLst/>
            </a:prstTxWarp>
          </a:bodyPr>
          <a:lstStyle/>
          <a:p>
            <a:pPr marL="0" lvl="1" defTabSz="1656475" fontAlgn="base">
              <a:lnSpc>
                <a:spcPct val="90000"/>
              </a:lnSpc>
              <a:spcBef>
                <a:spcPct val="0"/>
              </a:spcBef>
              <a:spcAft>
                <a:spcPct val="0"/>
              </a:spcAft>
            </a:pPr>
            <a:r>
              <a:rPr lang="zh-CN" altLang="en-US" sz="2400" kern="0" spc="-11" dirty="0" smtClean="0">
                <a:solidFill>
                  <a:schemeClr val="bg1"/>
                </a:solidFill>
                <a:latin typeface="楷体" panose="02010609060101010101" pitchFamily="49" charset="-122"/>
                <a:ea typeface="楷体" panose="02010609060101010101" pitchFamily="49" charset="-122"/>
              </a:rPr>
              <a:t>千里之外也能获得专业的培训指导！</a:t>
            </a:r>
            <a:endParaRPr lang="en-US" sz="2400" kern="0" spc="-11" dirty="0">
              <a:solidFill>
                <a:schemeClr val="bg1"/>
              </a:solidFill>
              <a:latin typeface="楷体" panose="02010609060101010101" pitchFamily="49" charset="-122"/>
              <a:ea typeface="楷体" panose="02010609060101010101" pitchFamily="49" charset="-122"/>
            </a:endParaRPr>
          </a:p>
        </p:txBody>
      </p:sp>
      <p:sp>
        <p:nvSpPr>
          <p:cNvPr id="14" name="Rectangle 18"/>
          <p:cNvSpPr/>
          <p:nvPr/>
        </p:nvSpPr>
        <p:spPr bwMode="auto">
          <a:xfrm>
            <a:off x="4737439" y="708720"/>
            <a:ext cx="2985532" cy="1576523"/>
          </a:xfrm>
          <a:custGeom>
            <a:avLst/>
            <a:gdLst/>
            <a:ahLst/>
            <a:cxnLst/>
            <a:rect l="l" t="t" r="r" b="b"/>
            <a:pathLst>
              <a:path w="2926080" h="1545751">
                <a:moveTo>
                  <a:pt x="0" y="0"/>
                </a:moveTo>
                <a:lnTo>
                  <a:pt x="2926080" y="0"/>
                </a:lnTo>
                <a:lnTo>
                  <a:pt x="2926080" y="1097280"/>
                </a:lnTo>
                <a:lnTo>
                  <a:pt x="2487754" y="1097280"/>
                </a:lnTo>
                <a:lnTo>
                  <a:pt x="2003164" y="1545751"/>
                </a:lnTo>
                <a:lnTo>
                  <a:pt x="2001876" y="1097280"/>
                </a:lnTo>
                <a:lnTo>
                  <a:pt x="0" y="109728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492" tIns="139871" rIns="186492" bIns="139871" numCol="1" rtlCol="0" anchor="t" anchorCtr="0" compatLnSpc="1">
            <a:prstTxWarp prst="textNoShape">
              <a:avLst/>
            </a:prstTxWarp>
          </a:bodyPr>
          <a:lstStyle/>
          <a:p>
            <a:pPr marL="0" lvl="1" defTabSz="1656475" fontAlgn="base">
              <a:lnSpc>
                <a:spcPct val="90000"/>
              </a:lnSpc>
              <a:spcBef>
                <a:spcPct val="0"/>
              </a:spcBef>
              <a:spcAft>
                <a:spcPct val="0"/>
              </a:spcAft>
              <a:defRPr/>
            </a:pPr>
            <a:r>
              <a:rPr lang="zh-CN" altLang="en-US" sz="2400" kern="0" spc="-11" dirty="0" smtClean="0">
                <a:solidFill>
                  <a:schemeClr val="bg1"/>
                </a:solidFill>
                <a:latin typeface="楷体" panose="02010609060101010101" pitchFamily="49" charset="-122"/>
                <a:ea typeface="楷体" panose="02010609060101010101" pitchFamily="49" charset="-122"/>
              </a:rPr>
              <a:t>为学校构建适应企业的课程体系！</a:t>
            </a:r>
            <a:endParaRPr lang="en-US" sz="2400" kern="0" spc="-11" dirty="0">
              <a:solidFill>
                <a:schemeClr val="bg1"/>
              </a:solidFill>
              <a:latin typeface="楷体" panose="02010609060101010101" pitchFamily="49" charset="-122"/>
              <a:ea typeface="楷体" panose="02010609060101010101" pitchFamily="49" charset="-122"/>
            </a:endParaRPr>
          </a:p>
        </p:txBody>
      </p:sp>
      <p:sp>
        <p:nvSpPr>
          <p:cNvPr id="15" name="Rectangle 18"/>
          <p:cNvSpPr/>
          <p:nvPr/>
        </p:nvSpPr>
        <p:spPr bwMode="auto">
          <a:xfrm>
            <a:off x="1515607" y="692695"/>
            <a:ext cx="2985532" cy="1576523"/>
          </a:xfrm>
          <a:custGeom>
            <a:avLst/>
            <a:gdLst/>
            <a:ahLst/>
            <a:cxnLst/>
            <a:rect l="l" t="t" r="r" b="b"/>
            <a:pathLst>
              <a:path w="2926080" h="1545751">
                <a:moveTo>
                  <a:pt x="0" y="0"/>
                </a:moveTo>
                <a:lnTo>
                  <a:pt x="2926080" y="0"/>
                </a:lnTo>
                <a:lnTo>
                  <a:pt x="2926080" y="1097280"/>
                </a:lnTo>
                <a:lnTo>
                  <a:pt x="2487754" y="1097280"/>
                </a:lnTo>
                <a:lnTo>
                  <a:pt x="2003164" y="1545751"/>
                </a:lnTo>
                <a:lnTo>
                  <a:pt x="2001876" y="1097280"/>
                </a:lnTo>
                <a:lnTo>
                  <a:pt x="0" y="109728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492" tIns="139871" rIns="186492" bIns="139871" numCol="1" rtlCol="0" anchor="t" anchorCtr="0" compatLnSpc="1">
            <a:prstTxWarp prst="textNoShape">
              <a:avLst/>
            </a:prstTxWarp>
          </a:bodyPr>
          <a:lstStyle/>
          <a:p>
            <a:pPr marL="0" lvl="1" defTabSz="1656475" fontAlgn="base">
              <a:lnSpc>
                <a:spcPct val="90000"/>
              </a:lnSpc>
              <a:spcBef>
                <a:spcPct val="0"/>
              </a:spcBef>
              <a:spcAft>
                <a:spcPct val="0"/>
              </a:spcAft>
              <a:defRPr/>
            </a:pPr>
            <a:r>
              <a:rPr lang="zh-CN" altLang="en-US" sz="2400" kern="0" spc="-11" dirty="0" smtClean="0">
                <a:solidFill>
                  <a:schemeClr val="bg1"/>
                </a:solidFill>
                <a:latin typeface="楷体" panose="02010609060101010101" pitchFamily="49" charset="-122"/>
                <a:ea typeface="楷体" panose="02010609060101010101" pitchFamily="49" charset="-122"/>
              </a:rPr>
              <a:t>为企业培养定制化人员！</a:t>
            </a:r>
            <a:endParaRPr lang="en-US" sz="2400" kern="0" spc="-11" dirty="0">
              <a:solidFill>
                <a:schemeClr val="bg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042872332"/>
      </p:ext>
    </p:extLst>
  </p:cSld>
  <p:clrMapOvr>
    <a:masterClrMapping/>
  </p:clrMapOvr>
  <p:transition spd="slow" advTm="1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750"/>
                                        <p:tgtEl>
                                          <p:spTgt spid="14"/>
                                        </p:tgtEl>
                                      </p:cBhvr>
                                    </p:animEffect>
                                    <p:anim calcmode="lin" valueType="num">
                                      <p:cBhvr>
                                        <p:cTn id="13" dur="750" fill="hold"/>
                                        <p:tgtEl>
                                          <p:spTgt spid="14"/>
                                        </p:tgtEl>
                                        <p:attrNameLst>
                                          <p:attrName>ppt_x</p:attrName>
                                        </p:attrNameLst>
                                      </p:cBhvr>
                                      <p:tavLst>
                                        <p:tav tm="0">
                                          <p:val>
                                            <p:strVal val="#ppt_x"/>
                                          </p:val>
                                        </p:tav>
                                        <p:tav tm="100000">
                                          <p:val>
                                            <p:strVal val="#ppt_x"/>
                                          </p:val>
                                        </p:tav>
                                      </p:tavLst>
                                    </p:anim>
                                    <p:anim calcmode="lin" valueType="num">
                                      <p:cBhvr>
                                        <p:cTn id="14" dur="75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1250"/>
                            </p:stCondLst>
                            <p:childTnLst>
                              <p:par>
                                <p:cTn id="16" presetID="42"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750"/>
                                        <p:tgtEl>
                                          <p:spTgt spid="15"/>
                                        </p:tgtEl>
                                      </p:cBhvr>
                                    </p:animEffect>
                                    <p:anim calcmode="lin" valueType="num">
                                      <p:cBhvr>
                                        <p:cTn id="19" dur="750" fill="hold"/>
                                        <p:tgtEl>
                                          <p:spTgt spid="15"/>
                                        </p:tgtEl>
                                        <p:attrNameLst>
                                          <p:attrName>ppt_x</p:attrName>
                                        </p:attrNameLst>
                                      </p:cBhvr>
                                      <p:tavLst>
                                        <p:tav tm="0">
                                          <p:val>
                                            <p:strVal val="#ppt_x"/>
                                          </p:val>
                                        </p:tav>
                                        <p:tav tm="100000">
                                          <p:val>
                                            <p:strVal val="#ppt_x"/>
                                          </p:val>
                                        </p:tav>
                                      </p:tavLst>
                                    </p:anim>
                                    <p:anim calcmode="lin" valueType="num">
                                      <p:cBhvr>
                                        <p:cTn id="20"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文本占位符 2"/>
          <p:cNvSpPr>
            <a:spLocks noGrp="1"/>
          </p:cNvSpPr>
          <p:nvPr>
            <p:ph type="body" idx="1"/>
          </p:nvPr>
        </p:nvSpPr>
        <p:spPr bwMode="auto">
          <a:xfrm>
            <a:off x="841375" y="1268413"/>
            <a:ext cx="10515600" cy="1873250"/>
          </a:xfrm>
          <a:noFill/>
          <a:ln>
            <a:miter lim="800000"/>
            <a:headEnd/>
            <a:tailEnd/>
          </a:ln>
        </p:spPr>
        <p:txBody>
          <a:bodyPr vert="horz" wrap="square" lIns="91440" tIns="45720" rIns="91440" bIns="45720" numCol="1" anchor="t" anchorCtr="0" compatLnSpc="1">
            <a:prstTxWarp prst="textNoShape">
              <a:avLst/>
            </a:prstTxWarp>
          </a:bodyPr>
          <a:lstStyle/>
          <a:p>
            <a:r>
              <a:rPr lang="zh-CN" altLang="en-US"/>
              <a:t>地        址：厦门市思明区前埔西路</a:t>
            </a:r>
            <a:r>
              <a:rPr lang="en-US" altLang="zh-CN"/>
              <a:t>146</a:t>
            </a:r>
            <a:r>
              <a:rPr lang="zh-CN" altLang="en-US"/>
              <a:t>号（云层天咨培训中心）</a:t>
            </a:r>
            <a:endParaRPr lang="en-US" altLang="zh-CN"/>
          </a:p>
          <a:p>
            <a:r>
              <a:rPr lang="zh-CN" altLang="en-US"/>
              <a:t>联  系  人：陈霁、方文庆</a:t>
            </a:r>
            <a:endParaRPr lang="en-US" altLang="zh-CN"/>
          </a:p>
          <a:p>
            <a:r>
              <a:rPr lang="zh-CN" altLang="en-US"/>
              <a:t>联系电话：</a:t>
            </a:r>
            <a:r>
              <a:rPr lang="en-US" altLang="zh-CN"/>
              <a:t>0592-8265163/18602195793</a:t>
            </a:r>
          </a:p>
          <a:p>
            <a:r>
              <a:rPr lang="zh-CN" altLang="en-US"/>
              <a:t>邮         箱：</a:t>
            </a:r>
            <a:r>
              <a:rPr lang="en-US" altLang="zh-CN"/>
              <a:t>wqfang@cloudits.info</a:t>
            </a:r>
            <a:endParaRPr lang="zh-CN" altLang="en-US"/>
          </a:p>
        </p:txBody>
      </p:sp>
      <p:sp>
        <p:nvSpPr>
          <p:cNvPr id="31746" name="标题 3"/>
          <p:cNvSpPr>
            <a:spLocks noGrp="1"/>
          </p:cNvSpPr>
          <p:nvPr>
            <p:ph type="title"/>
          </p:nvPr>
        </p:nvSpPr>
        <p:spPr bwMode="auto">
          <a:xfrm>
            <a:off x="831850" y="404813"/>
            <a:ext cx="3529013" cy="720725"/>
          </a:xfrm>
          <a:noFill/>
          <a:ln>
            <a:miter lim="800000"/>
            <a:headEnd/>
            <a:tailEnd/>
          </a:ln>
        </p:spPr>
        <p:txBody>
          <a:bodyPr vert="horz" wrap="square" lIns="91440" tIns="45720" rIns="91440" bIns="45720" numCol="1" anchorCtr="0" compatLnSpc="1">
            <a:prstTxWarp prst="textNoShape">
              <a:avLst/>
            </a:prstTxWarp>
          </a:bodyPr>
          <a:lstStyle/>
          <a:p>
            <a:r>
              <a:rPr lang="zh-CN" altLang="en-US" sz="3200"/>
              <a:t>联系方式：</a:t>
            </a:r>
          </a:p>
        </p:txBody>
      </p:sp>
      <p:sp>
        <p:nvSpPr>
          <p:cNvPr id="5" name="标题 3"/>
          <p:cNvSpPr txBox="1">
            <a:spLocks/>
          </p:cNvSpPr>
          <p:nvPr/>
        </p:nvSpPr>
        <p:spPr>
          <a:xfrm>
            <a:off x="4008438" y="3644900"/>
            <a:ext cx="5137150" cy="1152525"/>
          </a:xfrm>
          <a:prstGeom prst="rect">
            <a:avLst/>
          </a:prstGeom>
        </p:spPr>
        <p:txBody>
          <a:bodyPr anchor="b"/>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fontAlgn="auto">
              <a:spcAft>
                <a:spcPts val="0"/>
              </a:spcAft>
              <a:defRPr/>
            </a:pPr>
            <a:r>
              <a:rPr lang="zh-CN" altLang="en-US" sz="4000" b="1" dirty="0">
                <a:effectLst>
                  <a:outerShdw blurRad="38100" dist="38100" dir="2700000" algn="tl">
                    <a:srgbClr val="000000">
                      <a:alpha val="43137"/>
                    </a:srgbClr>
                  </a:outerShdw>
                </a:effectLst>
              </a:rPr>
              <a:t>请多多关照！谢谢！</a:t>
            </a:r>
          </a:p>
        </p:txBody>
      </p:sp>
    </p:spTree>
    <p:extLst>
      <p:ext uri="{BB962C8B-B14F-4D97-AF65-F5344CB8AC3E}">
        <p14:creationId xmlns:p14="http://schemas.microsoft.com/office/powerpoint/2010/main" val="28251919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启动</a:t>
            </a:r>
            <a:r>
              <a:rPr lang="en-US" altLang="zh-CN" dirty="0" smtClean="0"/>
              <a:t>IE</a:t>
            </a:r>
            <a:r>
              <a:rPr lang="zh-CN" altLang="en-US" dirty="0" smtClean="0"/>
              <a:t>浏览器</a:t>
            </a:r>
            <a:endParaRPr lang="en-US" altLang="zh-CN" dirty="0" smtClean="0"/>
          </a:p>
        </p:txBody>
      </p:sp>
      <p:sp>
        <p:nvSpPr>
          <p:cNvPr id="3" name="内容占位符 2"/>
          <p:cNvSpPr>
            <a:spLocks noGrp="1"/>
          </p:cNvSpPr>
          <p:nvPr>
            <p:ph idx="1"/>
          </p:nvPr>
        </p:nvSpPr>
        <p:spPr/>
        <p:txBody>
          <a:bodyPr/>
          <a:lstStyle/>
          <a:p>
            <a:pPr marL="383728" indent="-383728">
              <a:buFont typeface="+mj-lt"/>
              <a:buAutoNum type="arabicPeriod"/>
            </a:pPr>
            <a:r>
              <a:rPr lang="zh-CN" altLang="en-US" b="1" dirty="0" smtClean="0"/>
              <a:t>需要</a:t>
            </a:r>
            <a:r>
              <a:rPr lang="en-US" altLang="en-US" b="1" dirty="0" smtClean="0"/>
              <a:t>IEDriverServer.exe </a:t>
            </a:r>
            <a:r>
              <a:rPr lang="zh-CN" altLang="en-US" b="1" dirty="0" smtClean="0"/>
              <a:t>（</a:t>
            </a:r>
            <a:r>
              <a:rPr lang="en-US" altLang="zh-CN" b="1" dirty="0"/>
              <a:t>http://selenium-release.storage.googleapis.com/index.html</a:t>
            </a:r>
            <a:r>
              <a:rPr lang="zh-CN" altLang="en-US" b="1" dirty="0" smtClean="0"/>
              <a:t>）</a:t>
            </a:r>
            <a:r>
              <a:rPr lang="en-US" altLang="zh-CN" b="1" dirty="0" smtClean="0"/>
              <a:t/>
            </a:r>
            <a:br>
              <a:rPr lang="en-US" altLang="zh-CN" b="1" dirty="0" smtClean="0"/>
            </a:br>
            <a:r>
              <a:rPr lang="en-US" altLang="zh-CN" b="1" dirty="0" smtClean="0"/>
              <a:t>IE</a:t>
            </a:r>
            <a:r>
              <a:rPr lang="zh-CN" altLang="en-US" b="1" dirty="0" smtClean="0"/>
              <a:t>的</a:t>
            </a:r>
            <a:r>
              <a:rPr lang="en-US" altLang="zh-CN" b="1" dirty="0" smtClean="0"/>
              <a:t>exe</a:t>
            </a:r>
            <a:r>
              <a:rPr lang="zh-CN" altLang="en-US" b="1" dirty="0" smtClean="0"/>
              <a:t>文件分</a:t>
            </a:r>
            <a:r>
              <a:rPr lang="en-US" altLang="zh-CN" b="1" dirty="0" smtClean="0"/>
              <a:t>64</a:t>
            </a:r>
            <a:r>
              <a:rPr lang="zh-CN" altLang="en-US" b="1" dirty="0" smtClean="0"/>
              <a:t>位与</a:t>
            </a:r>
            <a:r>
              <a:rPr lang="en-US" altLang="zh-CN" b="1" dirty="0" smtClean="0"/>
              <a:t>32</a:t>
            </a:r>
            <a:r>
              <a:rPr lang="zh-CN" altLang="en-US" b="1" dirty="0" smtClean="0"/>
              <a:t>位，请根据自已的机器选择相应的</a:t>
            </a:r>
            <a:r>
              <a:rPr lang="en-US" altLang="zh-CN" b="1" dirty="0" smtClean="0"/>
              <a:t>exe</a:t>
            </a:r>
            <a:r>
              <a:rPr lang="zh-CN" altLang="en-US" b="1" dirty="0" smtClean="0"/>
              <a:t>文件</a:t>
            </a:r>
            <a:endParaRPr lang="en-US" altLang="zh-CN" b="1" dirty="0" smtClean="0"/>
          </a:p>
          <a:p>
            <a:pPr marL="383728" indent="-383728">
              <a:buFont typeface="+mj-lt"/>
              <a:buAutoNum type="arabicPeriod"/>
            </a:pPr>
            <a:r>
              <a:rPr lang="zh-CN" altLang="en-US" b="1" dirty="0" smtClean="0"/>
              <a:t>启动代码</a:t>
            </a:r>
            <a:endParaRPr lang="en-US" altLang="zh-CN" b="1" dirty="0" smtClean="0"/>
          </a:p>
          <a:p>
            <a:pPr marL="383728" indent="-383728">
              <a:buFont typeface="+mj-lt"/>
              <a:buAutoNum type="arabicPeriod"/>
            </a:pPr>
            <a:endParaRPr lang="en-US" altLang="zh-CN" b="1" dirty="0" smtClean="0">
              <a:solidFill>
                <a:schemeClr val="bg2">
                  <a:lumMod val="50000"/>
                </a:schemeClr>
              </a:solidFill>
            </a:endParaRPr>
          </a:p>
          <a:p>
            <a:pPr marL="383728" indent="-383728">
              <a:buFont typeface="+mj-lt"/>
              <a:buAutoNum type="arabicPeriod"/>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zh-CN" altLang="en-US" b="1" dirty="0">
              <a:solidFill>
                <a:schemeClr val="bg2">
                  <a:lumMod val="50000"/>
                </a:schemeClr>
              </a:solidFill>
            </a:endParaRPr>
          </a:p>
        </p:txBody>
      </p:sp>
      <p:pic>
        <p:nvPicPr>
          <p:cNvPr id="4" name="图片 3"/>
          <p:cNvPicPr>
            <a:picLocks noChangeAspect="1"/>
          </p:cNvPicPr>
          <p:nvPr/>
        </p:nvPicPr>
        <p:blipFill>
          <a:blip r:embed="rId2"/>
          <a:stretch>
            <a:fillRect/>
          </a:stretch>
        </p:blipFill>
        <p:spPr>
          <a:xfrm>
            <a:off x="841985" y="2924944"/>
            <a:ext cx="9789149" cy="1903066"/>
          </a:xfrm>
          <a:prstGeom prst="rect">
            <a:avLst/>
          </a:prstGeom>
        </p:spPr>
      </p:pic>
    </p:spTree>
    <p:extLst>
      <p:ext uri="{BB962C8B-B14F-4D97-AF65-F5344CB8AC3E}">
        <p14:creationId xmlns:p14="http://schemas.microsoft.com/office/powerpoint/2010/main" val="38623221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启动</a:t>
            </a:r>
            <a:r>
              <a:rPr lang="en-US" altLang="zh-CN" dirty="0" smtClean="0"/>
              <a:t>Edge</a:t>
            </a:r>
            <a:r>
              <a:rPr lang="zh-CN" altLang="en-US" dirty="0" smtClean="0"/>
              <a:t>浏览器</a:t>
            </a:r>
            <a:endParaRPr lang="en-US" altLang="zh-CN" dirty="0" smtClean="0"/>
          </a:p>
        </p:txBody>
      </p:sp>
      <p:sp>
        <p:nvSpPr>
          <p:cNvPr id="3" name="内容占位符 2"/>
          <p:cNvSpPr>
            <a:spLocks noGrp="1"/>
          </p:cNvSpPr>
          <p:nvPr>
            <p:ph idx="1"/>
          </p:nvPr>
        </p:nvSpPr>
        <p:spPr/>
        <p:txBody>
          <a:bodyPr/>
          <a:lstStyle/>
          <a:p>
            <a:pPr marL="514350" indent="-514350">
              <a:buAutoNum type="arabicPeriod"/>
            </a:pPr>
            <a:r>
              <a:rPr lang="zh-CN" altLang="en-US" b="1" dirty="0" smtClean="0"/>
              <a:t>控制台输入“</a:t>
            </a:r>
            <a:r>
              <a:rPr lang="en-US" altLang="zh-CN" b="1" dirty="0" err="1" smtClean="0"/>
              <a:t>ver</a:t>
            </a:r>
            <a:r>
              <a:rPr lang="zh-CN" altLang="en-US" b="1" dirty="0" smtClean="0"/>
              <a:t>”查看版本系统版本：</a:t>
            </a:r>
            <a:endParaRPr lang="en-US" altLang="zh-CN" b="1" dirty="0" smtClean="0"/>
          </a:p>
          <a:p>
            <a:pPr marL="514350" indent="-514350">
              <a:buAutoNum type="arabicPeriod"/>
            </a:pPr>
            <a:endParaRPr lang="en-US" altLang="zh-CN" b="1" dirty="0" smtClean="0"/>
          </a:p>
          <a:p>
            <a:pPr marL="0" indent="0">
              <a:buNone/>
            </a:pPr>
            <a:endParaRPr lang="en-US" altLang="zh-CN" b="1" dirty="0"/>
          </a:p>
          <a:p>
            <a:pPr marL="0" indent="0">
              <a:buNone/>
            </a:pPr>
            <a:endParaRPr lang="en-US" altLang="zh-CN" b="1" dirty="0" smtClean="0"/>
          </a:p>
          <a:p>
            <a:pPr marL="0" indent="0">
              <a:buNone/>
            </a:pPr>
            <a:r>
              <a:rPr lang="en-US" altLang="zh-CN" b="1" dirty="0" smtClean="0"/>
              <a:t>2. </a:t>
            </a:r>
            <a:r>
              <a:rPr lang="zh-CN" altLang="en-US" b="1" dirty="0" smtClean="0"/>
              <a:t>根据系统版本下载对应的</a:t>
            </a:r>
            <a:r>
              <a:rPr lang="en-US" altLang="zh-CN" b="1" dirty="0" smtClean="0"/>
              <a:t>driver:</a:t>
            </a:r>
          </a:p>
          <a:p>
            <a:pPr marL="0" indent="0">
              <a:buNone/>
            </a:pPr>
            <a:r>
              <a:rPr lang="en-US" altLang="zh-CN" sz="2000" b="1" dirty="0" smtClean="0">
                <a:hlinkClick r:id="rId2"/>
              </a:rPr>
              <a:t>https</a:t>
            </a:r>
            <a:r>
              <a:rPr lang="en-US" altLang="zh-CN" sz="2000" b="1" dirty="0">
                <a:hlinkClick r:id="rId2"/>
              </a:rPr>
              <a:t>://developer.microsoft.com/en-us/microsoft-edge/tools/webdriver</a:t>
            </a:r>
            <a:r>
              <a:rPr lang="en-US" altLang="zh-CN" sz="2000" b="1" dirty="0" smtClean="0">
                <a:hlinkClick r:id="rId2"/>
              </a:rPr>
              <a:t>/</a:t>
            </a:r>
            <a:endParaRPr lang="en-US" altLang="zh-CN" sz="2000" b="1" dirty="0" smtClean="0"/>
          </a:p>
          <a:p>
            <a:pPr marL="0" indent="0">
              <a:buNone/>
            </a:pPr>
            <a:r>
              <a:rPr lang="en-US" altLang="zh-CN" b="1" dirty="0" smtClean="0"/>
              <a:t>3. </a:t>
            </a:r>
            <a:r>
              <a:rPr lang="zh-CN" altLang="en-US" b="1" dirty="0" smtClean="0"/>
              <a:t>启动浏览器：</a:t>
            </a:r>
            <a:endParaRPr lang="en-US" altLang="zh-CN" b="1" dirty="0" smtClean="0"/>
          </a:p>
          <a:p>
            <a:pPr marL="0" indent="0">
              <a:buNone/>
            </a:pPr>
            <a:endParaRPr lang="en-US" altLang="zh-CN" b="1" dirty="0" smtClean="0"/>
          </a:p>
          <a:p>
            <a:pPr marL="0" indent="0">
              <a:buNone/>
            </a:pPr>
            <a:endParaRPr lang="en-US" altLang="zh-CN" b="1" dirty="0" smtClean="0"/>
          </a:p>
        </p:txBody>
      </p:sp>
      <p:pic>
        <p:nvPicPr>
          <p:cNvPr id="6" name="图片 5"/>
          <p:cNvPicPr>
            <a:picLocks noChangeAspect="1"/>
          </p:cNvPicPr>
          <p:nvPr/>
        </p:nvPicPr>
        <p:blipFill>
          <a:blip r:embed="rId3"/>
          <a:stretch>
            <a:fillRect/>
          </a:stretch>
        </p:blipFill>
        <p:spPr>
          <a:xfrm>
            <a:off x="839416" y="1412776"/>
            <a:ext cx="6133333" cy="1533333"/>
          </a:xfrm>
          <a:prstGeom prst="rect">
            <a:avLst/>
          </a:prstGeom>
        </p:spPr>
      </p:pic>
      <p:pic>
        <p:nvPicPr>
          <p:cNvPr id="8" name="图片 7"/>
          <p:cNvPicPr>
            <a:picLocks noChangeAspect="1"/>
          </p:cNvPicPr>
          <p:nvPr/>
        </p:nvPicPr>
        <p:blipFill>
          <a:blip r:embed="rId4"/>
          <a:stretch>
            <a:fillRect/>
          </a:stretch>
        </p:blipFill>
        <p:spPr>
          <a:xfrm>
            <a:off x="808950" y="4411101"/>
            <a:ext cx="8023353" cy="1487039"/>
          </a:xfrm>
          <a:prstGeom prst="rect">
            <a:avLst/>
          </a:prstGeom>
        </p:spPr>
      </p:pic>
    </p:spTree>
    <p:extLst>
      <p:ext uri="{BB962C8B-B14F-4D97-AF65-F5344CB8AC3E}">
        <p14:creationId xmlns:p14="http://schemas.microsoft.com/office/powerpoint/2010/main" val="8658900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关闭浏览器</a:t>
            </a:r>
            <a:endParaRPr lang="en-US" altLang="zh-CN" dirty="0" smtClean="0"/>
          </a:p>
        </p:txBody>
      </p:sp>
      <p:sp>
        <p:nvSpPr>
          <p:cNvPr id="3" name="内容占位符 2"/>
          <p:cNvSpPr>
            <a:spLocks noGrp="1"/>
          </p:cNvSpPr>
          <p:nvPr>
            <p:ph idx="1"/>
          </p:nvPr>
        </p:nvSpPr>
        <p:spPr/>
        <p:txBody>
          <a:bodyPr/>
          <a:lstStyle/>
          <a:p>
            <a:pPr marL="0" indent="0">
              <a:buNone/>
            </a:pPr>
            <a:r>
              <a:rPr lang="en-US" altLang="zh-CN" b="1" dirty="0" smtClean="0"/>
              <a:t>1. </a:t>
            </a:r>
            <a:r>
              <a:rPr lang="zh-CN" altLang="en-US" b="1" dirty="0" smtClean="0"/>
              <a:t>关闭</a:t>
            </a:r>
            <a:r>
              <a:rPr lang="zh-CN" altLang="en-US" b="1" dirty="0"/>
              <a:t>当前窗口</a:t>
            </a:r>
          </a:p>
          <a:p>
            <a:pPr marL="0" indent="0">
              <a:buNone/>
            </a:pPr>
            <a:r>
              <a:rPr lang="zh-CN" altLang="en-US" b="1" dirty="0"/>
              <a:t>        </a:t>
            </a:r>
            <a:r>
              <a:rPr lang="en-US" altLang="zh-CN" b="1" dirty="0" err="1"/>
              <a:t>driver.close</a:t>
            </a:r>
            <a:r>
              <a:rPr lang="en-US" altLang="zh-CN" b="1" dirty="0"/>
              <a:t>();</a:t>
            </a:r>
          </a:p>
          <a:p>
            <a:pPr marL="0" indent="0">
              <a:buNone/>
            </a:pPr>
            <a:endParaRPr lang="en-US" altLang="zh-CN" b="1" dirty="0"/>
          </a:p>
          <a:p>
            <a:pPr marL="0" indent="0">
              <a:buNone/>
            </a:pPr>
            <a:r>
              <a:rPr lang="en-US" altLang="zh-CN" b="1" dirty="0" smtClean="0"/>
              <a:t>2. </a:t>
            </a:r>
            <a:r>
              <a:rPr lang="zh-CN" altLang="en-US" b="1" dirty="0" smtClean="0"/>
              <a:t>关闭</a:t>
            </a:r>
            <a:r>
              <a:rPr lang="zh-CN" altLang="en-US" b="1" dirty="0"/>
              <a:t>所有窗口并退出</a:t>
            </a:r>
          </a:p>
          <a:p>
            <a:pPr marL="0" indent="0">
              <a:buNone/>
            </a:pPr>
            <a:r>
              <a:rPr lang="zh-CN" altLang="en-US" b="1" dirty="0"/>
              <a:t>        </a:t>
            </a:r>
            <a:r>
              <a:rPr lang="en-US" altLang="zh-CN" b="1" dirty="0" err="1"/>
              <a:t>driver.quit</a:t>
            </a:r>
            <a:r>
              <a:rPr lang="en-US" altLang="zh-CN" b="1" dirty="0"/>
              <a:t>();</a:t>
            </a:r>
            <a:endParaRPr lang="en-US" altLang="zh-CN" b="1" dirty="0" smtClean="0"/>
          </a:p>
        </p:txBody>
      </p:sp>
    </p:spTree>
    <p:extLst>
      <p:ext uri="{BB962C8B-B14F-4D97-AF65-F5344CB8AC3E}">
        <p14:creationId xmlns:p14="http://schemas.microsoft.com/office/powerpoint/2010/main" val="3561449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浏览器常用操作</a:t>
            </a:r>
            <a:endParaRPr lang="en-US" altLang="zh-CN" dirty="0" smtClean="0"/>
          </a:p>
        </p:txBody>
      </p:sp>
      <p:sp>
        <p:nvSpPr>
          <p:cNvPr id="3" name="内容占位符 2"/>
          <p:cNvSpPr>
            <a:spLocks noGrp="1"/>
          </p:cNvSpPr>
          <p:nvPr>
            <p:ph idx="1"/>
          </p:nvPr>
        </p:nvSpPr>
        <p:spPr/>
        <p:txBody>
          <a:bodyPr/>
          <a:lstStyle/>
          <a:p>
            <a:pPr marL="514350" indent="-514350">
              <a:buAutoNum type="arabicPeriod"/>
            </a:pPr>
            <a:r>
              <a:rPr lang="zh-CN" altLang="en-US" b="1" dirty="0" smtClean="0"/>
              <a:t>打开网页：</a:t>
            </a:r>
            <a:endParaRPr lang="en-US" altLang="zh-CN" b="1" dirty="0" smtClean="0"/>
          </a:p>
          <a:p>
            <a:pPr marL="457200" lvl="1" indent="0">
              <a:buNone/>
            </a:pPr>
            <a:r>
              <a:rPr lang="en-US" altLang="zh-CN" sz="2000" b="1" dirty="0"/>
              <a:t>//        </a:t>
            </a:r>
            <a:r>
              <a:rPr lang="zh-CN" altLang="en-US" sz="2000" b="1" dirty="0"/>
              <a:t>打开某个网页，</a:t>
            </a:r>
            <a:r>
              <a:rPr lang="en-US" altLang="zh-CN" sz="2000" b="1" dirty="0"/>
              <a:t>http</a:t>
            </a:r>
            <a:r>
              <a:rPr lang="zh-CN" altLang="en-US" sz="2000" b="1" dirty="0"/>
              <a:t>不可少</a:t>
            </a:r>
          </a:p>
          <a:p>
            <a:pPr marL="457200" lvl="1" indent="0">
              <a:buNone/>
            </a:pPr>
            <a:r>
              <a:rPr lang="en-US" altLang="zh-CN" sz="2000" b="1" dirty="0" err="1" smtClean="0"/>
              <a:t>driver.get</a:t>
            </a:r>
            <a:r>
              <a:rPr lang="en-US" altLang="zh-CN" sz="2000" b="1" dirty="0"/>
              <a:t>("http://www.baidu.com");</a:t>
            </a:r>
          </a:p>
          <a:p>
            <a:pPr marL="457200" lvl="1" indent="0">
              <a:buNone/>
            </a:pPr>
            <a:r>
              <a:rPr lang="en-US" altLang="zh-CN" sz="2000" b="1" dirty="0"/>
              <a:t>//    </a:t>
            </a:r>
            <a:r>
              <a:rPr lang="en-US" altLang="zh-CN" sz="2000" b="1" dirty="0" smtClean="0"/>
              <a:t>    </a:t>
            </a:r>
            <a:r>
              <a:rPr lang="zh-CN" altLang="en-US" sz="2000" b="1" dirty="0" smtClean="0"/>
              <a:t>打开</a:t>
            </a:r>
            <a:r>
              <a:rPr lang="zh-CN" altLang="en-US" sz="2000" b="1" dirty="0"/>
              <a:t>某个网页，等同于上面的</a:t>
            </a:r>
            <a:r>
              <a:rPr lang="en-US" altLang="zh-CN" sz="2000" b="1" dirty="0"/>
              <a:t>get</a:t>
            </a:r>
            <a:r>
              <a:rPr lang="zh-CN" altLang="en-US" sz="2000" b="1" dirty="0" smtClean="0"/>
              <a:t>方法</a:t>
            </a:r>
            <a:endParaRPr lang="en-US" altLang="zh-CN" sz="2000" b="1" dirty="0" smtClean="0"/>
          </a:p>
          <a:p>
            <a:pPr marL="457200" lvl="1" indent="0">
              <a:buNone/>
            </a:pPr>
            <a:r>
              <a:rPr lang="en-US" altLang="zh-CN" sz="2000" b="1" dirty="0" err="1" smtClean="0"/>
              <a:t>driver.navigate</a:t>
            </a:r>
            <a:r>
              <a:rPr lang="en-US" altLang="zh-CN" sz="2000" b="1" dirty="0"/>
              <a:t>().to("http://www.google.com</a:t>
            </a:r>
            <a:r>
              <a:rPr lang="en-US" altLang="zh-CN" sz="2000" b="1" dirty="0" smtClean="0"/>
              <a:t>");</a:t>
            </a:r>
          </a:p>
          <a:p>
            <a:pPr marL="457200" lvl="1" indent="0">
              <a:buNone/>
            </a:pPr>
            <a:endParaRPr lang="en-US" altLang="zh-CN" sz="2000" b="1" dirty="0"/>
          </a:p>
          <a:p>
            <a:pPr marL="514350" indent="-514350">
              <a:buAutoNum type="arabicPeriod"/>
            </a:pPr>
            <a:r>
              <a:rPr lang="zh-CN" altLang="en-US" b="1" dirty="0" smtClean="0"/>
              <a:t>浏览器后退</a:t>
            </a:r>
            <a:endParaRPr lang="en-US" altLang="zh-CN" b="1" dirty="0" smtClean="0"/>
          </a:p>
          <a:p>
            <a:pPr marL="457200" lvl="1" indent="0">
              <a:buNone/>
            </a:pPr>
            <a:r>
              <a:rPr lang="en-US" altLang="zh-CN" b="1" dirty="0" err="1"/>
              <a:t>driver.navigate</a:t>
            </a:r>
            <a:r>
              <a:rPr lang="en-US" altLang="zh-CN" b="1" dirty="0"/>
              <a:t>().back</a:t>
            </a:r>
            <a:r>
              <a:rPr lang="en-US" altLang="zh-CN" b="1" dirty="0" smtClean="0"/>
              <a:t>();</a:t>
            </a:r>
          </a:p>
          <a:p>
            <a:pPr marL="457200" lvl="1" indent="0">
              <a:buNone/>
            </a:pPr>
            <a:endParaRPr lang="en-US" altLang="zh-CN" b="1" dirty="0" smtClean="0"/>
          </a:p>
          <a:p>
            <a:pPr marL="514350" indent="-514350">
              <a:buAutoNum type="arabicPeriod"/>
            </a:pPr>
            <a:r>
              <a:rPr lang="zh-CN" altLang="en-US" b="1" dirty="0" smtClean="0"/>
              <a:t>浏览器前进</a:t>
            </a:r>
            <a:endParaRPr lang="en-US" altLang="zh-CN" b="1" dirty="0" smtClean="0"/>
          </a:p>
          <a:p>
            <a:pPr marL="457200" lvl="1" indent="0">
              <a:buNone/>
            </a:pPr>
            <a:r>
              <a:rPr lang="en-US" altLang="zh-CN" b="1" dirty="0" err="1"/>
              <a:t>driver.navigate</a:t>
            </a:r>
            <a:r>
              <a:rPr lang="en-US" altLang="zh-CN" b="1" dirty="0"/>
              <a:t>().forward();</a:t>
            </a: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spTree>
    <p:extLst>
      <p:ext uri="{BB962C8B-B14F-4D97-AF65-F5344CB8AC3E}">
        <p14:creationId xmlns:p14="http://schemas.microsoft.com/office/powerpoint/2010/main" val="12271601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 UI </a:t>
            </a:r>
            <a:r>
              <a:rPr lang="zh-CN" altLang="en-US" dirty="0" smtClean="0"/>
              <a:t>自动化基础入门 </a:t>
            </a:r>
            <a:r>
              <a:rPr lang="en-US" altLang="zh-CN" dirty="0" smtClean="0"/>
              <a:t>day1</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Ø"/>
            </a:pPr>
            <a:r>
              <a:rPr lang="zh-CN" altLang="en-US" dirty="0" smtClean="0"/>
              <a:t>课程背景介绍：为什么我们要学自动化</a:t>
            </a:r>
            <a:endParaRPr lang="en-US" altLang="zh-CN" dirty="0" smtClean="0"/>
          </a:p>
          <a:p>
            <a:pPr>
              <a:buFont typeface="Wingdings" panose="05000000000000000000" pitchFamily="2" charset="2"/>
              <a:buChar char="Ø"/>
            </a:pPr>
            <a:r>
              <a:rPr lang="zh-CN" altLang="en-US" dirty="0" smtClean="0"/>
              <a:t>初识</a:t>
            </a:r>
            <a:r>
              <a:rPr lang="en-US" altLang="zh-CN" dirty="0" smtClean="0"/>
              <a:t>Selenium</a:t>
            </a:r>
          </a:p>
          <a:p>
            <a:pPr>
              <a:buFont typeface="Wingdings" panose="05000000000000000000" pitchFamily="2" charset="2"/>
              <a:buChar char="Ø"/>
            </a:pPr>
            <a:r>
              <a:rPr lang="en-US" altLang="zh-CN" dirty="0" smtClean="0"/>
              <a:t>Java </a:t>
            </a:r>
            <a:r>
              <a:rPr lang="zh-CN" altLang="en-US" dirty="0"/>
              <a:t>开发</a:t>
            </a:r>
            <a:r>
              <a:rPr lang="zh-CN" altLang="en-US" dirty="0" smtClean="0"/>
              <a:t>环境的搭建</a:t>
            </a:r>
            <a:endParaRPr lang="en-US" altLang="zh-CN" dirty="0"/>
          </a:p>
          <a:p>
            <a:pPr>
              <a:buFont typeface="Wingdings" panose="05000000000000000000" pitchFamily="2" charset="2"/>
              <a:buChar char="Ø"/>
            </a:pPr>
            <a:r>
              <a:rPr lang="en-US" altLang="zh-CN" dirty="0" smtClean="0"/>
              <a:t>Selenium 2</a:t>
            </a:r>
            <a:r>
              <a:rPr lang="zh-CN" altLang="en-US" dirty="0" smtClean="0"/>
              <a:t>环境配置</a:t>
            </a:r>
            <a:endParaRPr lang="en-US" altLang="zh-CN" dirty="0" smtClean="0"/>
          </a:p>
          <a:p>
            <a:pPr>
              <a:buFont typeface="Wingdings" panose="05000000000000000000" pitchFamily="2" charset="2"/>
              <a:buChar char="Ø"/>
            </a:pPr>
            <a:r>
              <a:rPr lang="en-US" altLang="zh-CN" dirty="0" err="1" smtClean="0"/>
              <a:t>TestNG</a:t>
            </a:r>
            <a:r>
              <a:rPr lang="en-US" altLang="zh-CN" dirty="0" smtClean="0"/>
              <a:t> </a:t>
            </a:r>
            <a:r>
              <a:rPr lang="zh-CN" altLang="en-US" dirty="0" smtClean="0"/>
              <a:t>框架介绍</a:t>
            </a:r>
            <a:endParaRPr lang="en-US" altLang="zh-CN" dirty="0" smtClean="0"/>
          </a:p>
          <a:p>
            <a:pPr>
              <a:buFont typeface="Wingdings" panose="05000000000000000000" pitchFamily="2" charset="2"/>
              <a:buChar char="Ø"/>
            </a:pPr>
            <a:r>
              <a:rPr lang="en-US" altLang="zh-CN" dirty="0" err="1" smtClean="0"/>
              <a:t>TestNG</a:t>
            </a:r>
            <a:r>
              <a:rPr lang="en-US" altLang="zh-CN" dirty="0" smtClean="0"/>
              <a:t> </a:t>
            </a:r>
            <a:r>
              <a:rPr lang="zh-CN" altLang="en-US" dirty="0" smtClean="0"/>
              <a:t>部分常用注解介绍</a:t>
            </a:r>
            <a:endParaRPr lang="en-US" altLang="zh-CN" dirty="0" smtClean="0"/>
          </a:p>
          <a:p>
            <a:pPr>
              <a:buFont typeface="Wingdings" panose="05000000000000000000" pitchFamily="2" charset="2"/>
              <a:buChar char="Ø"/>
            </a:pPr>
            <a:r>
              <a:rPr lang="en-US" altLang="zh-CN" dirty="0" err="1" smtClean="0"/>
              <a:t>TestNG</a:t>
            </a:r>
            <a:r>
              <a:rPr lang="en-US" altLang="zh-CN" dirty="0" smtClean="0"/>
              <a:t>  </a:t>
            </a:r>
            <a:r>
              <a:rPr lang="zh-CN" altLang="en-US" dirty="0" smtClean="0"/>
              <a:t>部分常用校验介绍</a:t>
            </a:r>
            <a:endParaRPr lang="en-US" altLang="zh-CN" dirty="0" smtClean="0"/>
          </a:p>
          <a:p>
            <a:pPr>
              <a:buFont typeface="Wingdings" panose="05000000000000000000" pitchFamily="2" charset="2"/>
              <a:buChar char="Ø"/>
            </a:pPr>
            <a:r>
              <a:rPr lang="en-US" altLang="zh-CN" dirty="0" smtClean="0"/>
              <a:t>Q&amp;A</a:t>
            </a:r>
            <a:endParaRPr lang="zh-CN" altLang="en-US" dirty="0"/>
          </a:p>
        </p:txBody>
      </p:sp>
      <p:pic>
        <p:nvPicPr>
          <p:cNvPr id="1026" name="Picture 2" descr="C:\Users\zhangfei\Desktop\big-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1724" y="1341253"/>
            <a:ext cx="2112349" cy="19124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浏览器常用操作</a:t>
            </a:r>
            <a:endParaRPr lang="en-US" altLang="zh-CN" dirty="0" smtClean="0"/>
          </a:p>
        </p:txBody>
      </p:sp>
      <p:sp>
        <p:nvSpPr>
          <p:cNvPr id="3" name="内容占位符 2"/>
          <p:cNvSpPr>
            <a:spLocks noGrp="1"/>
          </p:cNvSpPr>
          <p:nvPr>
            <p:ph idx="1"/>
          </p:nvPr>
        </p:nvSpPr>
        <p:spPr/>
        <p:txBody>
          <a:bodyPr/>
          <a:lstStyle/>
          <a:p>
            <a:pPr marL="514350" indent="-514350">
              <a:buAutoNum type="arabicPeriod"/>
            </a:pPr>
            <a:r>
              <a:rPr lang="zh-CN" altLang="en-US" b="1" dirty="0" smtClean="0"/>
              <a:t>浏览器刷新</a:t>
            </a:r>
            <a:endParaRPr lang="en-US" altLang="zh-CN" b="1" dirty="0" smtClean="0"/>
          </a:p>
          <a:p>
            <a:pPr marL="457200" lvl="1" indent="0">
              <a:buNone/>
            </a:pPr>
            <a:r>
              <a:rPr lang="en-US" altLang="zh-CN" sz="2000" b="1" dirty="0" err="1"/>
              <a:t>driver.navigate</a:t>
            </a:r>
            <a:r>
              <a:rPr lang="en-US" altLang="zh-CN" sz="2000" b="1" dirty="0"/>
              <a:t>().refresh</a:t>
            </a:r>
            <a:r>
              <a:rPr lang="en-US" altLang="zh-CN" sz="2000" b="1" dirty="0" smtClean="0"/>
              <a:t>();</a:t>
            </a:r>
            <a:endParaRPr lang="en-US" altLang="zh-CN" sz="2000" b="1" dirty="0"/>
          </a:p>
          <a:p>
            <a:pPr marL="514350" indent="-514350">
              <a:buAutoNum type="arabicPeriod"/>
            </a:pPr>
            <a:r>
              <a:rPr lang="zh-CN" altLang="en-US" b="1" dirty="0" smtClean="0"/>
              <a:t>浏览器最大化</a:t>
            </a:r>
            <a:endParaRPr lang="en-US" altLang="zh-CN" b="1" dirty="0" smtClean="0"/>
          </a:p>
          <a:p>
            <a:pPr marL="457200" lvl="1" indent="0">
              <a:buNone/>
            </a:pPr>
            <a:r>
              <a:rPr lang="en-US" altLang="zh-CN" sz="2000" b="1" dirty="0" err="1"/>
              <a:t>driver.manage</a:t>
            </a:r>
            <a:r>
              <a:rPr lang="en-US" altLang="zh-CN" sz="2000" b="1" dirty="0"/>
              <a:t>().window().maximize</a:t>
            </a:r>
            <a:r>
              <a:rPr lang="en-US" altLang="zh-CN" sz="2000" b="1" dirty="0" smtClean="0"/>
              <a:t>();</a:t>
            </a:r>
            <a:endParaRPr lang="en-US" altLang="zh-CN" sz="2000" b="1" dirty="0"/>
          </a:p>
          <a:p>
            <a:pPr marL="514350" indent="-514350">
              <a:buAutoNum type="arabicPeriod"/>
            </a:pPr>
            <a:r>
              <a:rPr lang="zh-CN" altLang="en-US" b="1" dirty="0" smtClean="0"/>
              <a:t>设置浏览器大小</a:t>
            </a:r>
            <a:endParaRPr lang="en-US" altLang="zh-CN" b="1" dirty="0" smtClean="0"/>
          </a:p>
          <a:p>
            <a:pPr marL="457200" lvl="1" indent="0">
              <a:buNone/>
            </a:pPr>
            <a:r>
              <a:rPr lang="en-US" altLang="zh-CN" sz="2000" b="1" dirty="0" smtClean="0"/>
              <a:t>Dimension </a:t>
            </a:r>
            <a:r>
              <a:rPr lang="en-US" altLang="zh-CN" sz="2000" b="1" dirty="0" err="1"/>
              <a:t>dimension</a:t>
            </a:r>
            <a:r>
              <a:rPr lang="en-US" altLang="zh-CN" sz="2000" b="1" dirty="0"/>
              <a:t> = new Dimension(900, 800);</a:t>
            </a:r>
          </a:p>
          <a:p>
            <a:pPr marL="457200" lvl="1" indent="0">
              <a:buNone/>
            </a:pPr>
            <a:r>
              <a:rPr lang="en-US" altLang="zh-CN" sz="2000" b="1" dirty="0" err="1" smtClean="0"/>
              <a:t>driver.manage</a:t>
            </a:r>
            <a:r>
              <a:rPr lang="en-US" altLang="zh-CN" sz="2000" b="1" dirty="0"/>
              <a:t>().window().</a:t>
            </a:r>
            <a:r>
              <a:rPr lang="en-US" altLang="zh-CN" sz="2000" b="1" dirty="0" err="1"/>
              <a:t>setSize</a:t>
            </a:r>
            <a:r>
              <a:rPr lang="en-US" altLang="zh-CN" sz="2000" b="1" dirty="0"/>
              <a:t>(dimension</a:t>
            </a:r>
            <a:r>
              <a:rPr lang="en-US" altLang="zh-CN" sz="2000" b="1" dirty="0" smtClean="0"/>
              <a:t>);</a:t>
            </a:r>
            <a:endParaRPr lang="en-US" altLang="zh-CN" sz="2000" b="1" dirty="0"/>
          </a:p>
          <a:p>
            <a:pPr marL="514350" indent="-514350">
              <a:buAutoNum type="arabicPeriod"/>
            </a:pPr>
            <a:r>
              <a:rPr lang="zh-CN" altLang="en-US" b="1" dirty="0" smtClean="0"/>
              <a:t>获取当前页面</a:t>
            </a:r>
            <a:r>
              <a:rPr lang="en-US" altLang="zh-CN" b="1" dirty="0" smtClean="0"/>
              <a:t>URL</a:t>
            </a:r>
          </a:p>
          <a:p>
            <a:pPr marL="457200" lvl="1" indent="0">
              <a:buNone/>
            </a:pPr>
            <a:r>
              <a:rPr lang="en-US" altLang="zh-CN" sz="2000" b="1" dirty="0" err="1"/>
              <a:t>driver.getCurrentUrl</a:t>
            </a:r>
            <a:r>
              <a:rPr lang="en-US" altLang="zh-CN" sz="2000" b="1" dirty="0"/>
              <a:t>();</a:t>
            </a:r>
          </a:p>
          <a:p>
            <a:pPr marL="514350" indent="-514350">
              <a:buAutoNum type="arabicPeriod"/>
            </a:pPr>
            <a:r>
              <a:rPr lang="zh-CN" altLang="en-US" b="1" dirty="0" smtClean="0"/>
              <a:t>获取当前页面</a:t>
            </a:r>
            <a:r>
              <a:rPr lang="en-US" altLang="zh-CN" b="1" dirty="0" smtClean="0"/>
              <a:t>Title</a:t>
            </a:r>
          </a:p>
          <a:p>
            <a:pPr marL="457200" lvl="1" indent="0">
              <a:buNone/>
            </a:pPr>
            <a:r>
              <a:rPr lang="en-US" altLang="zh-CN" sz="2000" b="1" dirty="0" err="1"/>
              <a:t>driver.getTitle</a:t>
            </a:r>
            <a:r>
              <a:rPr lang="en-US" altLang="zh-CN" sz="2000" b="1" dirty="0"/>
              <a:t>();</a:t>
            </a:r>
            <a:endParaRPr lang="en-US" altLang="zh-CN" sz="2000" b="1" dirty="0" smtClean="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spTree>
    <p:extLst>
      <p:ext uri="{BB962C8B-B14F-4D97-AF65-F5344CB8AC3E}">
        <p14:creationId xmlns:p14="http://schemas.microsoft.com/office/powerpoint/2010/main" val="35088284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5"/>
          <p:cNvGrpSpPr/>
          <p:nvPr/>
        </p:nvGrpSpPr>
        <p:grpSpPr>
          <a:xfrm>
            <a:off x="1501008" y="2132968"/>
            <a:ext cx="2985532" cy="2984331"/>
            <a:chOff x="1094250" y="3267688"/>
            <a:chExt cx="2926080" cy="2926080"/>
          </a:xfrm>
        </p:grpSpPr>
        <p:pic>
          <p:nvPicPr>
            <p:cNvPr id="5" name="Picture 3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1094250" y="3267688"/>
              <a:ext cx="2926080" cy="2926080"/>
            </a:xfrm>
            <a:prstGeom prst="rect">
              <a:avLst/>
            </a:prstGeom>
          </p:spPr>
        </p:pic>
        <p:sp>
          <p:nvSpPr>
            <p:cNvPr id="6" name="TextBox 42"/>
            <p:cNvSpPr txBox="1"/>
            <p:nvPr/>
          </p:nvSpPr>
          <p:spPr>
            <a:xfrm>
              <a:off x="1094250" y="4858907"/>
              <a:ext cx="2926080" cy="1334861"/>
            </a:xfrm>
            <a:prstGeom prst="rect">
              <a:avLst/>
            </a:prstGeom>
            <a:gradFill flip="none" rotWithShape="1">
              <a:gsLst>
                <a:gs pos="10000">
                  <a:srgbClr val="000000"/>
                </a:gs>
                <a:gs pos="100000">
                  <a:srgbClr val="000000">
                    <a:alpha val="0"/>
                  </a:srgbClr>
                </a:gs>
              </a:gsLst>
              <a:lin ang="16200000" scaled="1"/>
              <a:tileRect/>
            </a:gradFill>
          </p:spPr>
          <p:txBody>
            <a:bodyPr wrap="square" lIns="243840" tIns="182880" rIns="243840" bIns="182880" rtlCol="0" anchor="b">
              <a:noAutofit/>
            </a:bodyPr>
            <a:lstStyle/>
            <a:p>
              <a:pPr algn="r" defTabSz="1656475" fontAlgn="base">
                <a:lnSpc>
                  <a:spcPct val="85000"/>
                </a:lnSpc>
                <a:spcBef>
                  <a:spcPct val="0"/>
                </a:spcBef>
                <a:spcAft>
                  <a:spcPct val="0"/>
                </a:spcAft>
                <a:defRPr/>
              </a:pPr>
              <a:r>
                <a:rPr lang="zh-CN" altLang="en-US"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就业培训</a:t>
              </a:r>
              <a:endParaRPr lang="en-US" altLang="zh-CN"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7" name="Group 7"/>
          <p:cNvGrpSpPr/>
          <p:nvPr/>
        </p:nvGrpSpPr>
        <p:grpSpPr>
          <a:xfrm>
            <a:off x="4752038" y="2110997"/>
            <a:ext cx="2985532" cy="2984331"/>
            <a:chOff x="4708301" y="2040060"/>
            <a:chExt cx="2926080" cy="2926080"/>
          </a:xfrm>
        </p:grpSpPr>
        <p:pic>
          <p:nvPicPr>
            <p:cNvPr id="8" name="Picture 37"/>
            <p:cNvPicPr>
              <a:picLocks noChangeAspect="1"/>
            </p:cNvPicPr>
            <p:nvPr/>
          </p:nvPicPr>
          <p:blipFill rotWithShape="1">
            <a:blip r:embed="rId3" cstate="print">
              <a:extLst>
                <a:ext uri="{28A0092B-C50C-407E-A947-70E740481C1C}">
                  <a14:useLocalDpi xmlns:a14="http://schemas.microsoft.com/office/drawing/2010/main" val="0"/>
                </a:ext>
              </a:extLst>
            </a:blip>
            <a:srcRect t="-183"/>
            <a:stretch/>
          </p:blipFill>
          <p:spPr>
            <a:xfrm flipH="1">
              <a:off x="4708301" y="2040060"/>
              <a:ext cx="2926080" cy="2926080"/>
            </a:xfrm>
            <a:prstGeom prst="rect">
              <a:avLst/>
            </a:prstGeom>
          </p:spPr>
        </p:pic>
        <p:sp>
          <p:nvSpPr>
            <p:cNvPr id="9" name="TextBox 45"/>
            <p:cNvSpPr txBox="1"/>
            <p:nvPr/>
          </p:nvSpPr>
          <p:spPr>
            <a:xfrm>
              <a:off x="4708301" y="3631279"/>
              <a:ext cx="2926080" cy="1334861"/>
            </a:xfrm>
            <a:prstGeom prst="rect">
              <a:avLst/>
            </a:prstGeom>
            <a:gradFill flip="none" rotWithShape="1">
              <a:gsLst>
                <a:gs pos="10000">
                  <a:srgbClr val="000000"/>
                </a:gs>
                <a:gs pos="100000">
                  <a:srgbClr val="000000">
                    <a:alpha val="0"/>
                  </a:srgbClr>
                </a:gs>
              </a:gsLst>
              <a:lin ang="16200000" scaled="1"/>
              <a:tileRect/>
            </a:gradFill>
          </p:spPr>
          <p:txBody>
            <a:bodyPr wrap="square" lIns="243840" tIns="182880" rIns="243840" bIns="182880" rtlCol="0" anchor="b">
              <a:noAutofit/>
            </a:bodyPr>
            <a:lstStyle/>
            <a:p>
              <a:pPr algn="r" defTabSz="1656475" fontAlgn="base">
                <a:lnSpc>
                  <a:spcPct val="85000"/>
                </a:lnSpc>
                <a:spcBef>
                  <a:spcPct val="0"/>
                </a:spcBef>
                <a:spcAft>
                  <a:spcPct val="0"/>
                </a:spcAft>
                <a:defRPr/>
              </a:pPr>
              <a:r>
                <a:rPr lang="zh-CN" altLang="en-US"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高校</a:t>
              </a:r>
              <a:r>
                <a:rPr lang="zh-CN" altLang="en-US" b="1" kern="0" dirty="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实训</a:t>
              </a:r>
              <a:endParaRPr lang="en-US" altLang="zh-CN"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 name="Group 8"/>
          <p:cNvGrpSpPr/>
          <p:nvPr/>
        </p:nvGrpSpPr>
        <p:grpSpPr>
          <a:xfrm>
            <a:off x="8003068" y="2110998"/>
            <a:ext cx="2985532" cy="2984331"/>
            <a:chOff x="8323682" y="3267950"/>
            <a:chExt cx="2926080" cy="2926080"/>
          </a:xfrm>
        </p:grpSpPr>
        <p:pic>
          <p:nvPicPr>
            <p:cNvPr id="11" name="Picture 41"/>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flipH="1">
              <a:off x="8323682" y="3267950"/>
              <a:ext cx="2926080" cy="2926080"/>
            </a:xfrm>
            <a:prstGeom prst="rect">
              <a:avLst/>
            </a:prstGeom>
          </p:spPr>
        </p:pic>
        <p:sp>
          <p:nvSpPr>
            <p:cNvPr id="12" name="TextBox 48"/>
            <p:cNvSpPr txBox="1"/>
            <p:nvPr/>
          </p:nvSpPr>
          <p:spPr>
            <a:xfrm>
              <a:off x="8323682" y="4859169"/>
              <a:ext cx="2926080" cy="1334861"/>
            </a:xfrm>
            <a:prstGeom prst="rect">
              <a:avLst/>
            </a:prstGeom>
            <a:gradFill flip="none" rotWithShape="1">
              <a:gsLst>
                <a:gs pos="10000">
                  <a:srgbClr val="000000"/>
                </a:gs>
                <a:gs pos="100000">
                  <a:srgbClr val="000000">
                    <a:alpha val="0"/>
                  </a:srgbClr>
                </a:gs>
              </a:gsLst>
              <a:lin ang="16200000" scaled="1"/>
              <a:tileRect/>
            </a:gradFill>
          </p:spPr>
          <p:txBody>
            <a:bodyPr wrap="square" lIns="243840" tIns="182880" rIns="243840" bIns="182880" rtlCol="0" anchor="b">
              <a:noAutofit/>
            </a:bodyPr>
            <a:lstStyle/>
            <a:p>
              <a:pPr algn="r" defTabSz="1656475" fontAlgn="base">
                <a:lnSpc>
                  <a:spcPct val="85000"/>
                </a:lnSpc>
                <a:spcBef>
                  <a:spcPct val="0"/>
                </a:spcBef>
                <a:spcAft>
                  <a:spcPct val="0"/>
                </a:spcAft>
                <a:defRPr/>
              </a:pPr>
              <a:r>
                <a:rPr lang="zh-CN" altLang="en-US"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在线教育</a:t>
              </a:r>
              <a:endParaRPr lang="en-US" altLang="zh-CN"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effectLst>
                  <a:outerShdw blurRad="38100" dist="38100" dir="2700000" algn="tl">
                    <a:srgbClr val="000000">
                      <a:alpha val="43137"/>
                    </a:srgbClr>
                  </a:outerShdw>
                </a:effectLst>
                <a:latin typeface="黑体" pitchFamily="49" charset="-122"/>
                <a:ea typeface="黑体" pitchFamily="49" charset="-122"/>
              </a:rPr>
              <a:t/>
            </a:r>
            <a:br>
              <a:rPr lang="zh-CN" altLang="en-US" dirty="0">
                <a:effectLst>
                  <a:outerShdw blurRad="38100" dist="38100" dir="2700000" algn="tl">
                    <a:srgbClr val="000000">
                      <a:alpha val="43137"/>
                    </a:srgbClr>
                  </a:outerShdw>
                </a:effectLst>
                <a:latin typeface="黑体" pitchFamily="49" charset="-122"/>
                <a:ea typeface="黑体" pitchFamily="49" charset="-122"/>
              </a:rPr>
            </a:br>
            <a:endParaRPr lang="zh-CN" altLang="en-US" dirty="0"/>
          </a:p>
        </p:txBody>
      </p:sp>
      <p:sp>
        <p:nvSpPr>
          <p:cNvPr id="3" name="内容占位符 2"/>
          <p:cNvSpPr>
            <a:spLocks noGrp="1"/>
          </p:cNvSpPr>
          <p:nvPr>
            <p:ph idx="1"/>
          </p:nvPr>
        </p:nvSpPr>
        <p:spPr/>
        <p:txBody>
          <a:bodyPr/>
          <a:lstStyle/>
          <a:p>
            <a:endParaRPr lang="zh-CN" altLang="en-US"/>
          </a:p>
        </p:txBody>
      </p:sp>
      <p:sp>
        <p:nvSpPr>
          <p:cNvPr id="13" name="Rectangle 18"/>
          <p:cNvSpPr/>
          <p:nvPr/>
        </p:nvSpPr>
        <p:spPr bwMode="auto">
          <a:xfrm>
            <a:off x="8000540" y="692696"/>
            <a:ext cx="2985532" cy="1576523"/>
          </a:xfrm>
          <a:custGeom>
            <a:avLst/>
            <a:gdLst/>
            <a:ahLst/>
            <a:cxnLst/>
            <a:rect l="l" t="t" r="r" b="b"/>
            <a:pathLst>
              <a:path w="2926080" h="1545751">
                <a:moveTo>
                  <a:pt x="0" y="0"/>
                </a:moveTo>
                <a:lnTo>
                  <a:pt x="2926080" y="0"/>
                </a:lnTo>
                <a:lnTo>
                  <a:pt x="2926080" y="1097280"/>
                </a:lnTo>
                <a:lnTo>
                  <a:pt x="2487754" y="1097280"/>
                </a:lnTo>
                <a:lnTo>
                  <a:pt x="2003164" y="1545751"/>
                </a:lnTo>
                <a:lnTo>
                  <a:pt x="2001876" y="1097280"/>
                </a:lnTo>
                <a:lnTo>
                  <a:pt x="0" y="1097280"/>
                </a:ln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2" tIns="139871" rIns="186492" bIns="139871" numCol="1" rtlCol="0" anchor="t" anchorCtr="0" compatLnSpc="1">
            <a:prstTxWarp prst="textNoShape">
              <a:avLst/>
            </a:prstTxWarp>
          </a:bodyPr>
          <a:lstStyle/>
          <a:p>
            <a:pPr marL="0" lvl="1" defTabSz="1656475" fontAlgn="base">
              <a:lnSpc>
                <a:spcPct val="90000"/>
              </a:lnSpc>
              <a:spcBef>
                <a:spcPct val="0"/>
              </a:spcBef>
              <a:spcAft>
                <a:spcPct val="0"/>
              </a:spcAft>
            </a:pPr>
            <a:r>
              <a:rPr lang="zh-CN" altLang="en-US" sz="2400" kern="0" spc="-11" dirty="0" smtClean="0">
                <a:solidFill>
                  <a:schemeClr val="bg1"/>
                </a:solidFill>
                <a:latin typeface="楷体" panose="02010609060101010101" pitchFamily="49" charset="-122"/>
                <a:ea typeface="楷体" panose="02010609060101010101" pitchFamily="49" charset="-122"/>
              </a:rPr>
              <a:t>千里之外也能获得专业的培训指导！</a:t>
            </a:r>
            <a:endParaRPr lang="en-US" sz="2400" kern="0" spc="-11" dirty="0">
              <a:solidFill>
                <a:schemeClr val="bg1"/>
              </a:solidFill>
              <a:latin typeface="楷体" panose="02010609060101010101" pitchFamily="49" charset="-122"/>
              <a:ea typeface="楷体" panose="02010609060101010101" pitchFamily="49" charset="-122"/>
            </a:endParaRPr>
          </a:p>
        </p:txBody>
      </p:sp>
      <p:sp>
        <p:nvSpPr>
          <p:cNvPr id="14" name="Rectangle 18"/>
          <p:cNvSpPr/>
          <p:nvPr/>
        </p:nvSpPr>
        <p:spPr bwMode="auto">
          <a:xfrm>
            <a:off x="4737439" y="708720"/>
            <a:ext cx="2985532" cy="1576523"/>
          </a:xfrm>
          <a:custGeom>
            <a:avLst/>
            <a:gdLst/>
            <a:ahLst/>
            <a:cxnLst/>
            <a:rect l="l" t="t" r="r" b="b"/>
            <a:pathLst>
              <a:path w="2926080" h="1545751">
                <a:moveTo>
                  <a:pt x="0" y="0"/>
                </a:moveTo>
                <a:lnTo>
                  <a:pt x="2926080" y="0"/>
                </a:lnTo>
                <a:lnTo>
                  <a:pt x="2926080" y="1097280"/>
                </a:lnTo>
                <a:lnTo>
                  <a:pt x="2487754" y="1097280"/>
                </a:lnTo>
                <a:lnTo>
                  <a:pt x="2003164" y="1545751"/>
                </a:lnTo>
                <a:lnTo>
                  <a:pt x="2001876" y="1097280"/>
                </a:lnTo>
                <a:lnTo>
                  <a:pt x="0" y="109728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492" tIns="139871" rIns="186492" bIns="139871" numCol="1" rtlCol="0" anchor="t" anchorCtr="0" compatLnSpc="1">
            <a:prstTxWarp prst="textNoShape">
              <a:avLst/>
            </a:prstTxWarp>
          </a:bodyPr>
          <a:lstStyle/>
          <a:p>
            <a:pPr marL="0" lvl="1" defTabSz="1656475" fontAlgn="base">
              <a:lnSpc>
                <a:spcPct val="90000"/>
              </a:lnSpc>
              <a:spcBef>
                <a:spcPct val="0"/>
              </a:spcBef>
              <a:spcAft>
                <a:spcPct val="0"/>
              </a:spcAft>
              <a:defRPr/>
            </a:pPr>
            <a:r>
              <a:rPr lang="zh-CN" altLang="en-US" sz="2400" kern="0" spc="-11" dirty="0" smtClean="0">
                <a:solidFill>
                  <a:schemeClr val="bg1"/>
                </a:solidFill>
                <a:latin typeface="楷体" panose="02010609060101010101" pitchFamily="49" charset="-122"/>
                <a:ea typeface="楷体" panose="02010609060101010101" pitchFamily="49" charset="-122"/>
              </a:rPr>
              <a:t>为学校构建适应企业的课程体系！</a:t>
            </a:r>
            <a:endParaRPr lang="en-US" sz="2400" kern="0" spc="-11" dirty="0">
              <a:solidFill>
                <a:schemeClr val="bg1"/>
              </a:solidFill>
              <a:latin typeface="楷体" panose="02010609060101010101" pitchFamily="49" charset="-122"/>
              <a:ea typeface="楷体" panose="02010609060101010101" pitchFamily="49" charset="-122"/>
            </a:endParaRPr>
          </a:p>
        </p:txBody>
      </p:sp>
      <p:sp>
        <p:nvSpPr>
          <p:cNvPr id="15" name="Rectangle 18"/>
          <p:cNvSpPr/>
          <p:nvPr/>
        </p:nvSpPr>
        <p:spPr bwMode="auto">
          <a:xfrm>
            <a:off x="1515607" y="692695"/>
            <a:ext cx="2985532" cy="1576523"/>
          </a:xfrm>
          <a:custGeom>
            <a:avLst/>
            <a:gdLst/>
            <a:ahLst/>
            <a:cxnLst/>
            <a:rect l="l" t="t" r="r" b="b"/>
            <a:pathLst>
              <a:path w="2926080" h="1545751">
                <a:moveTo>
                  <a:pt x="0" y="0"/>
                </a:moveTo>
                <a:lnTo>
                  <a:pt x="2926080" y="0"/>
                </a:lnTo>
                <a:lnTo>
                  <a:pt x="2926080" y="1097280"/>
                </a:lnTo>
                <a:lnTo>
                  <a:pt x="2487754" y="1097280"/>
                </a:lnTo>
                <a:lnTo>
                  <a:pt x="2003164" y="1545751"/>
                </a:lnTo>
                <a:lnTo>
                  <a:pt x="2001876" y="1097280"/>
                </a:lnTo>
                <a:lnTo>
                  <a:pt x="0" y="109728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492" tIns="139871" rIns="186492" bIns="139871" numCol="1" rtlCol="0" anchor="t" anchorCtr="0" compatLnSpc="1">
            <a:prstTxWarp prst="textNoShape">
              <a:avLst/>
            </a:prstTxWarp>
          </a:bodyPr>
          <a:lstStyle/>
          <a:p>
            <a:pPr marL="0" lvl="1" defTabSz="1656475" fontAlgn="base">
              <a:lnSpc>
                <a:spcPct val="90000"/>
              </a:lnSpc>
              <a:spcBef>
                <a:spcPct val="0"/>
              </a:spcBef>
              <a:spcAft>
                <a:spcPct val="0"/>
              </a:spcAft>
              <a:defRPr/>
            </a:pPr>
            <a:r>
              <a:rPr lang="zh-CN" altLang="en-US" sz="2400" kern="0" spc="-11" dirty="0" smtClean="0">
                <a:solidFill>
                  <a:schemeClr val="bg1"/>
                </a:solidFill>
                <a:latin typeface="楷体" panose="02010609060101010101" pitchFamily="49" charset="-122"/>
                <a:ea typeface="楷体" panose="02010609060101010101" pitchFamily="49" charset="-122"/>
              </a:rPr>
              <a:t>为企业培养定制化人员！</a:t>
            </a:r>
            <a:endParaRPr lang="en-US" sz="2400" kern="0" spc="-11" dirty="0">
              <a:solidFill>
                <a:schemeClr val="bg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756094288"/>
      </p:ext>
    </p:extLst>
  </p:cSld>
  <p:clrMapOvr>
    <a:masterClrMapping/>
  </p:clrMapOvr>
  <p:transition spd="slow" advTm="1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750"/>
                                        <p:tgtEl>
                                          <p:spTgt spid="14"/>
                                        </p:tgtEl>
                                      </p:cBhvr>
                                    </p:animEffect>
                                    <p:anim calcmode="lin" valueType="num">
                                      <p:cBhvr>
                                        <p:cTn id="13" dur="750" fill="hold"/>
                                        <p:tgtEl>
                                          <p:spTgt spid="14"/>
                                        </p:tgtEl>
                                        <p:attrNameLst>
                                          <p:attrName>ppt_x</p:attrName>
                                        </p:attrNameLst>
                                      </p:cBhvr>
                                      <p:tavLst>
                                        <p:tav tm="0">
                                          <p:val>
                                            <p:strVal val="#ppt_x"/>
                                          </p:val>
                                        </p:tav>
                                        <p:tav tm="100000">
                                          <p:val>
                                            <p:strVal val="#ppt_x"/>
                                          </p:val>
                                        </p:tav>
                                      </p:tavLst>
                                    </p:anim>
                                    <p:anim calcmode="lin" valueType="num">
                                      <p:cBhvr>
                                        <p:cTn id="14" dur="75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1250"/>
                            </p:stCondLst>
                            <p:childTnLst>
                              <p:par>
                                <p:cTn id="16" presetID="42"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750"/>
                                        <p:tgtEl>
                                          <p:spTgt spid="15"/>
                                        </p:tgtEl>
                                      </p:cBhvr>
                                    </p:animEffect>
                                    <p:anim calcmode="lin" valueType="num">
                                      <p:cBhvr>
                                        <p:cTn id="19" dur="750" fill="hold"/>
                                        <p:tgtEl>
                                          <p:spTgt spid="15"/>
                                        </p:tgtEl>
                                        <p:attrNameLst>
                                          <p:attrName>ppt_x</p:attrName>
                                        </p:attrNameLst>
                                      </p:cBhvr>
                                      <p:tavLst>
                                        <p:tav tm="0">
                                          <p:val>
                                            <p:strVal val="#ppt_x"/>
                                          </p:val>
                                        </p:tav>
                                        <p:tav tm="100000">
                                          <p:val>
                                            <p:strVal val="#ppt_x"/>
                                          </p:val>
                                        </p:tav>
                                      </p:tavLst>
                                    </p:anim>
                                    <p:anim calcmode="lin" valueType="num">
                                      <p:cBhvr>
                                        <p:cTn id="20"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文本占位符 2"/>
          <p:cNvSpPr>
            <a:spLocks noGrp="1"/>
          </p:cNvSpPr>
          <p:nvPr>
            <p:ph type="body" idx="1"/>
          </p:nvPr>
        </p:nvSpPr>
        <p:spPr bwMode="auto">
          <a:xfrm>
            <a:off x="841375" y="1268413"/>
            <a:ext cx="10515600" cy="1873250"/>
          </a:xfrm>
          <a:noFill/>
          <a:ln>
            <a:miter lim="800000"/>
            <a:headEnd/>
            <a:tailEnd/>
          </a:ln>
        </p:spPr>
        <p:txBody>
          <a:bodyPr vert="horz" wrap="square" lIns="91440" tIns="45720" rIns="91440" bIns="45720" numCol="1" anchor="t" anchorCtr="0" compatLnSpc="1">
            <a:prstTxWarp prst="textNoShape">
              <a:avLst/>
            </a:prstTxWarp>
          </a:bodyPr>
          <a:lstStyle/>
          <a:p>
            <a:r>
              <a:rPr lang="zh-CN" altLang="en-US"/>
              <a:t>地        址：厦门市思明区前埔西路</a:t>
            </a:r>
            <a:r>
              <a:rPr lang="en-US" altLang="zh-CN"/>
              <a:t>146</a:t>
            </a:r>
            <a:r>
              <a:rPr lang="zh-CN" altLang="en-US"/>
              <a:t>号（云层天咨培训中心）</a:t>
            </a:r>
            <a:endParaRPr lang="en-US" altLang="zh-CN"/>
          </a:p>
          <a:p>
            <a:r>
              <a:rPr lang="zh-CN" altLang="en-US"/>
              <a:t>联  系  人：陈霁、方文庆</a:t>
            </a:r>
            <a:endParaRPr lang="en-US" altLang="zh-CN"/>
          </a:p>
          <a:p>
            <a:r>
              <a:rPr lang="zh-CN" altLang="en-US"/>
              <a:t>联系电话：</a:t>
            </a:r>
            <a:r>
              <a:rPr lang="en-US" altLang="zh-CN"/>
              <a:t>0592-8265163/18602195793</a:t>
            </a:r>
          </a:p>
          <a:p>
            <a:r>
              <a:rPr lang="zh-CN" altLang="en-US"/>
              <a:t>邮         箱：</a:t>
            </a:r>
            <a:r>
              <a:rPr lang="en-US" altLang="zh-CN"/>
              <a:t>wqfang@cloudits.info</a:t>
            </a:r>
            <a:endParaRPr lang="zh-CN" altLang="en-US"/>
          </a:p>
        </p:txBody>
      </p:sp>
      <p:sp>
        <p:nvSpPr>
          <p:cNvPr id="31746" name="标题 3"/>
          <p:cNvSpPr>
            <a:spLocks noGrp="1"/>
          </p:cNvSpPr>
          <p:nvPr>
            <p:ph type="title"/>
          </p:nvPr>
        </p:nvSpPr>
        <p:spPr bwMode="auto">
          <a:xfrm>
            <a:off x="831850" y="404813"/>
            <a:ext cx="3529013" cy="720725"/>
          </a:xfrm>
          <a:noFill/>
          <a:ln>
            <a:miter lim="800000"/>
            <a:headEnd/>
            <a:tailEnd/>
          </a:ln>
        </p:spPr>
        <p:txBody>
          <a:bodyPr vert="horz" wrap="square" lIns="91440" tIns="45720" rIns="91440" bIns="45720" numCol="1" anchorCtr="0" compatLnSpc="1">
            <a:prstTxWarp prst="textNoShape">
              <a:avLst/>
            </a:prstTxWarp>
          </a:bodyPr>
          <a:lstStyle/>
          <a:p>
            <a:r>
              <a:rPr lang="zh-CN" altLang="en-US" sz="3200"/>
              <a:t>联系方式：</a:t>
            </a:r>
          </a:p>
        </p:txBody>
      </p:sp>
      <p:sp>
        <p:nvSpPr>
          <p:cNvPr id="5" name="标题 3"/>
          <p:cNvSpPr txBox="1">
            <a:spLocks/>
          </p:cNvSpPr>
          <p:nvPr/>
        </p:nvSpPr>
        <p:spPr>
          <a:xfrm>
            <a:off x="4008438" y="3644900"/>
            <a:ext cx="5137150" cy="1152525"/>
          </a:xfrm>
          <a:prstGeom prst="rect">
            <a:avLst/>
          </a:prstGeom>
        </p:spPr>
        <p:txBody>
          <a:bodyPr anchor="b"/>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fontAlgn="auto">
              <a:spcAft>
                <a:spcPts val="0"/>
              </a:spcAft>
              <a:defRPr/>
            </a:pPr>
            <a:r>
              <a:rPr lang="zh-CN" altLang="en-US" sz="4000" b="1" dirty="0">
                <a:effectLst>
                  <a:outerShdw blurRad="38100" dist="38100" dir="2700000" algn="tl">
                    <a:srgbClr val="000000">
                      <a:alpha val="43137"/>
                    </a:srgbClr>
                  </a:outerShdw>
                </a:effectLst>
              </a:rPr>
              <a:t>请多多关照！谢谢！</a:t>
            </a:r>
          </a:p>
        </p:txBody>
      </p:sp>
    </p:spTree>
    <p:extLst>
      <p:ext uri="{BB962C8B-B14F-4D97-AF65-F5344CB8AC3E}">
        <p14:creationId xmlns:p14="http://schemas.microsoft.com/office/powerpoint/2010/main" val="39924628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UI </a:t>
            </a:r>
            <a:r>
              <a:rPr lang="zh-CN" altLang="en-US" dirty="0"/>
              <a:t>自动化基础</a:t>
            </a:r>
            <a:r>
              <a:rPr lang="zh-CN" altLang="en-US" dirty="0" smtClean="0"/>
              <a:t>入门 </a:t>
            </a:r>
            <a:r>
              <a:rPr lang="en-US" altLang="zh-CN" dirty="0" smtClean="0"/>
              <a:t>Day 3</a:t>
            </a:r>
          </a:p>
        </p:txBody>
      </p:sp>
      <p:sp>
        <p:nvSpPr>
          <p:cNvPr id="3" name="内容占位符 2"/>
          <p:cNvSpPr>
            <a:spLocks noGrp="1"/>
          </p:cNvSpPr>
          <p:nvPr>
            <p:ph idx="1"/>
          </p:nvPr>
        </p:nvSpPr>
        <p:spPr/>
        <p:txBody>
          <a:bodyPr/>
          <a:lstStyle/>
          <a:p>
            <a:pPr>
              <a:buFont typeface="Wingdings" panose="05000000000000000000" pitchFamily="2" charset="2"/>
              <a:buChar char="Ø"/>
            </a:pPr>
            <a:r>
              <a:rPr lang="en-US" altLang="zh-CN" b="1" dirty="0" smtClean="0"/>
              <a:t>Chrome </a:t>
            </a:r>
            <a:r>
              <a:rPr lang="zh-CN" altLang="en-US" b="1" dirty="0" smtClean="0"/>
              <a:t>开发者工具介绍</a:t>
            </a:r>
            <a:endParaRPr lang="en-US" altLang="zh-CN" b="1" dirty="0" smtClean="0"/>
          </a:p>
          <a:p>
            <a:pPr>
              <a:buFont typeface="Wingdings" panose="05000000000000000000" pitchFamily="2" charset="2"/>
              <a:buChar char="Ø"/>
            </a:pPr>
            <a:r>
              <a:rPr lang="en-US" altLang="zh-CN" b="1" dirty="0" smtClean="0"/>
              <a:t>Firebug </a:t>
            </a:r>
            <a:r>
              <a:rPr lang="zh-CN" altLang="en-US" b="1" dirty="0" smtClean="0"/>
              <a:t>插件介绍</a:t>
            </a:r>
            <a:endParaRPr lang="en-US" altLang="zh-CN" b="1" dirty="0" smtClean="0"/>
          </a:p>
          <a:p>
            <a:pPr>
              <a:buFont typeface="Wingdings" panose="05000000000000000000" pitchFamily="2" charset="2"/>
              <a:buChar char="Ø"/>
            </a:pPr>
            <a:r>
              <a:rPr lang="en-US" altLang="zh-CN" b="1" dirty="0" err="1"/>
              <a:t>FirePath</a:t>
            </a:r>
            <a:r>
              <a:rPr lang="en-US" altLang="zh-CN" b="1" dirty="0"/>
              <a:t> </a:t>
            </a:r>
            <a:r>
              <a:rPr lang="zh-CN" altLang="en-US" b="1" dirty="0" smtClean="0"/>
              <a:t>插件介绍</a:t>
            </a:r>
            <a:endParaRPr lang="en-US" altLang="zh-CN" b="1" dirty="0" smtClean="0"/>
          </a:p>
          <a:p>
            <a:pPr>
              <a:buFont typeface="Wingdings" panose="05000000000000000000" pitchFamily="2" charset="2"/>
              <a:buChar char="Ø"/>
            </a:pPr>
            <a:r>
              <a:rPr lang="en-US" altLang="zh-CN" b="1" dirty="0" smtClean="0"/>
              <a:t>HTML </a:t>
            </a:r>
            <a:r>
              <a:rPr lang="zh-CN" altLang="en-US" b="1" dirty="0" smtClean="0"/>
              <a:t>介绍</a:t>
            </a:r>
            <a:endParaRPr lang="en-US" altLang="zh-CN" b="1" dirty="0" smtClean="0"/>
          </a:p>
          <a:p>
            <a:pPr>
              <a:buFont typeface="Wingdings" panose="05000000000000000000" pitchFamily="2" charset="2"/>
              <a:buChar char="Ø"/>
            </a:pPr>
            <a:r>
              <a:rPr lang="en-US" altLang="zh-CN" b="1" dirty="0" err="1" smtClean="0"/>
              <a:t>XPath</a:t>
            </a:r>
            <a:r>
              <a:rPr lang="en-US" altLang="zh-CN" b="1" dirty="0" smtClean="0"/>
              <a:t> </a:t>
            </a:r>
            <a:r>
              <a:rPr lang="zh-CN" altLang="en-US" b="1" dirty="0" smtClean="0"/>
              <a:t>介绍</a:t>
            </a:r>
            <a:endParaRPr lang="en-US" altLang="zh-CN" b="1" dirty="0" smtClean="0"/>
          </a:p>
          <a:p>
            <a:pPr>
              <a:buFont typeface="Wingdings" panose="05000000000000000000" pitchFamily="2" charset="2"/>
              <a:buChar char="Ø"/>
            </a:pPr>
            <a:r>
              <a:rPr lang="en-US" altLang="zh-CN" b="1" dirty="0" err="1" smtClean="0"/>
              <a:t>findElement</a:t>
            </a:r>
            <a:r>
              <a:rPr lang="en-US" altLang="zh-CN" b="1" dirty="0" smtClean="0"/>
              <a:t>\</a:t>
            </a:r>
            <a:r>
              <a:rPr lang="en-US" altLang="zh-CN" b="1" dirty="0" err="1" smtClean="0"/>
              <a:t>findElements</a:t>
            </a:r>
            <a:r>
              <a:rPr lang="en-US" altLang="zh-CN" b="1" dirty="0" smtClean="0"/>
              <a:t> </a:t>
            </a:r>
            <a:r>
              <a:rPr lang="zh-CN" altLang="en-US" b="1" dirty="0" smtClean="0"/>
              <a:t>方法</a:t>
            </a:r>
            <a:endParaRPr lang="en-US" altLang="zh-CN" b="1" dirty="0" smtClean="0"/>
          </a:p>
          <a:p>
            <a:pPr>
              <a:buFont typeface="Wingdings" panose="05000000000000000000" pitchFamily="2" charset="2"/>
              <a:buChar char="Ø"/>
            </a:pPr>
            <a:r>
              <a:rPr lang="zh-CN" altLang="en-US" b="1" dirty="0"/>
              <a:t>八</a:t>
            </a:r>
            <a:r>
              <a:rPr lang="zh-CN" altLang="en-US" b="1" dirty="0" smtClean="0"/>
              <a:t>种定位方式</a:t>
            </a:r>
            <a:endParaRPr lang="en-US" altLang="zh-CN" b="1" dirty="0" smtClean="0"/>
          </a:p>
        </p:txBody>
      </p:sp>
    </p:spTree>
    <p:extLst>
      <p:ext uri="{BB962C8B-B14F-4D97-AF65-F5344CB8AC3E}">
        <p14:creationId xmlns:p14="http://schemas.microsoft.com/office/powerpoint/2010/main" val="21669607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Chrome </a:t>
            </a:r>
            <a:r>
              <a:rPr lang="zh-CN" altLang="en-US" dirty="0" smtClean="0"/>
              <a:t>开发者工具介绍</a:t>
            </a:r>
            <a:endParaRPr lang="en-US" altLang="zh-CN" dirty="0" smtClean="0"/>
          </a:p>
        </p:txBody>
      </p:sp>
      <p:sp>
        <p:nvSpPr>
          <p:cNvPr id="3" name="内容占位符 2"/>
          <p:cNvSpPr>
            <a:spLocks noGrp="1"/>
          </p:cNvSpPr>
          <p:nvPr>
            <p:ph idx="1"/>
          </p:nvPr>
        </p:nvSpPr>
        <p:spPr/>
        <p:txBody>
          <a:bodyPr/>
          <a:lstStyle/>
          <a:p>
            <a:pPr marL="514350" indent="-514350">
              <a:buAutoNum type="arabicPeriod"/>
            </a:pPr>
            <a:r>
              <a:rPr lang="zh-CN" altLang="en-US" b="1" dirty="0" smtClean="0"/>
              <a:t>打开</a:t>
            </a:r>
            <a:r>
              <a:rPr lang="en-US" altLang="zh-CN" b="1" dirty="0" smtClean="0"/>
              <a:t>Chrome </a:t>
            </a:r>
            <a:r>
              <a:rPr lang="zh-CN" altLang="en-US" b="1" dirty="0" smtClean="0"/>
              <a:t>浏览器</a:t>
            </a:r>
            <a:endParaRPr lang="en-US" altLang="zh-CN" b="1" dirty="0" smtClean="0"/>
          </a:p>
          <a:p>
            <a:pPr marL="514350" indent="-514350">
              <a:buAutoNum type="arabicPeriod"/>
            </a:pPr>
            <a:r>
              <a:rPr lang="zh-CN" altLang="en-US" b="1" dirty="0" smtClean="0"/>
              <a:t>按下</a:t>
            </a:r>
            <a:r>
              <a:rPr lang="en-US" altLang="zh-CN" b="1" dirty="0" smtClean="0"/>
              <a:t>F12 </a:t>
            </a:r>
            <a:r>
              <a:rPr lang="zh-CN" altLang="en-US" b="1" dirty="0" smtClean="0"/>
              <a:t>打开开发者工具</a:t>
            </a:r>
            <a:endParaRPr lang="en-US" altLang="zh-CN" b="1" dirty="0" smtClean="0"/>
          </a:p>
          <a:p>
            <a:pPr marL="514350" indent="-514350">
              <a:buAutoNum type="arabicPeriod"/>
            </a:pPr>
            <a:endParaRPr lang="en-US" altLang="zh-CN" b="1" dirty="0" smtClean="0"/>
          </a:p>
        </p:txBody>
      </p:sp>
      <p:pic>
        <p:nvPicPr>
          <p:cNvPr id="5" name="图片 4"/>
          <p:cNvPicPr>
            <a:picLocks noChangeAspect="1"/>
          </p:cNvPicPr>
          <p:nvPr/>
        </p:nvPicPr>
        <p:blipFill>
          <a:blip r:embed="rId2"/>
          <a:stretch>
            <a:fillRect/>
          </a:stretch>
        </p:blipFill>
        <p:spPr>
          <a:xfrm>
            <a:off x="839416" y="2060848"/>
            <a:ext cx="9289032" cy="3845637"/>
          </a:xfrm>
          <a:prstGeom prst="rect">
            <a:avLst/>
          </a:prstGeom>
        </p:spPr>
      </p:pic>
    </p:spTree>
    <p:extLst>
      <p:ext uri="{BB962C8B-B14F-4D97-AF65-F5344CB8AC3E}">
        <p14:creationId xmlns:p14="http://schemas.microsoft.com/office/powerpoint/2010/main" val="16579550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Firebug </a:t>
            </a:r>
            <a:r>
              <a:rPr lang="zh-CN" altLang="en-US" dirty="0" smtClean="0"/>
              <a:t>插件介绍</a:t>
            </a:r>
            <a:endParaRPr lang="en-US" altLang="zh-CN" dirty="0" smtClean="0"/>
          </a:p>
        </p:txBody>
      </p:sp>
      <p:sp>
        <p:nvSpPr>
          <p:cNvPr id="3" name="内容占位符 2"/>
          <p:cNvSpPr>
            <a:spLocks noGrp="1"/>
          </p:cNvSpPr>
          <p:nvPr>
            <p:ph idx="1"/>
          </p:nvPr>
        </p:nvSpPr>
        <p:spPr/>
        <p:txBody>
          <a:bodyPr/>
          <a:lstStyle/>
          <a:p>
            <a:pPr marL="514350" indent="-514350">
              <a:buAutoNum type="arabicPeriod"/>
            </a:pPr>
            <a:r>
              <a:rPr lang="zh-CN" altLang="en-US" b="1" dirty="0" smtClean="0"/>
              <a:t>安装插件：</a:t>
            </a:r>
            <a:endParaRPr lang="en-US" altLang="zh-CN" b="1" dirty="0"/>
          </a:p>
          <a:p>
            <a:pPr marL="0" indent="0">
              <a:buNone/>
            </a:pPr>
            <a:r>
              <a:rPr lang="en-US" altLang="zh-CN" b="1" dirty="0" smtClean="0"/>
              <a:t>	</a:t>
            </a:r>
            <a:r>
              <a:rPr lang="zh-CN" altLang="en-US" sz="2000" b="1" dirty="0" smtClean="0"/>
              <a:t>打开</a:t>
            </a:r>
            <a:r>
              <a:rPr lang="zh-CN" altLang="en-US" sz="2000" b="1" dirty="0"/>
              <a:t>火狐</a:t>
            </a:r>
            <a:r>
              <a:rPr lang="en-US" altLang="zh-CN" sz="2000" b="1" dirty="0"/>
              <a:t>=&gt;</a:t>
            </a:r>
            <a:r>
              <a:rPr lang="zh-CN" altLang="en-US" sz="2000" b="1" dirty="0"/>
              <a:t>附加组件</a:t>
            </a:r>
            <a:r>
              <a:rPr lang="en-US" altLang="zh-CN" sz="2000" b="1" dirty="0"/>
              <a:t>=&gt;</a:t>
            </a:r>
            <a:r>
              <a:rPr lang="zh-CN" altLang="en-US" sz="2000" b="1" dirty="0"/>
              <a:t>获取附加组件</a:t>
            </a:r>
            <a:r>
              <a:rPr lang="en-US" altLang="zh-CN" sz="2000" b="1" dirty="0"/>
              <a:t>=&gt;</a:t>
            </a:r>
            <a:r>
              <a:rPr lang="zh-CN" altLang="en-US" sz="2000" b="1" dirty="0"/>
              <a:t>搜索“</a:t>
            </a:r>
            <a:r>
              <a:rPr lang="en-US" altLang="zh-CN" sz="2000" b="1" dirty="0"/>
              <a:t>firebug</a:t>
            </a:r>
            <a:r>
              <a:rPr lang="zh-CN" altLang="en-US" sz="2000" b="1" dirty="0"/>
              <a:t>”</a:t>
            </a:r>
            <a:r>
              <a:rPr lang="en-US" altLang="zh-CN" sz="2000" b="1" dirty="0"/>
              <a:t>=&gt;</a:t>
            </a:r>
            <a:r>
              <a:rPr lang="zh-CN" altLang="en-US" sz="2000" b="1" dirty="0"/>
              <a:t>安装并重</a:t>
            </a:r>
            <a:r>
              <a:rPr lang="zh-CN" altLang="en-US" sz="2000" b="1" dirty="0" smtClean="0"/>
              <a:t>启</a:t>
            </a:r>
            <a:endParaRPr lang="en-US" altLang="zh-CN" sz="2000" b="1" dirty="0"/>
          </a:p>
          <a:p>
            <a:pPr marL="0" indent="0">
              <a:buNone/>
            </a:pPr>
            <a:r>
              <a:rPr lang="en-US" altLang="zh-CN" b="1" dirty="0" smtClean="0"/>
              <a:t>2.    F12 </a:t>
            </a:r>
            <a:r>
              <a:rPr lang="zh-CN" altLang="en-US" b="1" dirty="0" smtClean="0"/>
              <a:t>打开</a:t>
            </a:r>
            <a:r>
              <a:rPr lang="en-US" altLang="zh-CN" b="1" dirty="0" smtClean="0"/>
              <a:t>Firebug</a:t>
            </a:r>
          </a:p>
          <a:p>
            <a:pPr marL="0" indent="0">
              <a:buNone/>
            </a:pPr>
            <a:endParaRPr lang="en-US" altLang="zh-CN" b="1" dirty="0" smtClean="0"/>
          </a:p>
          <a:p>
            <a:pPr marL="514350" indent="-514350">
              <a:buAutoNum type="arabicPeriod"/>
            </a:pPr>
            <a:endParaRPr lang="en-US" altLang="zh-CN" b="1" dirty="0" smtClean="0"/>
          </a:p>
        </p:txBody>
      </p:sp>
      <p:pic>
        <p:nvPicPr>
          <p:cNvPr id="5" name="图片 4"/>
          <p:cNvPicPr>
            <a:picLocks noChangeAspect="1"/>
          </p:cNvPicPr>
          <p:nvPr/>
        </p:nvPicPr>
        <p:blipFill>
          <a:blip r:embed="rId2"/>
          <a:stretch>
            <a:fillRect/>
          </a:stretch>
        </p:blipFill>
        <p:spPr>
          <a:xfrm>
            <a:off x="839416" y="2348880"/>
            <a:ext cx="9238095" cy="3600000"/>
          </a:xfrm>
          <a:prstGeom prst="rect">
            <a:avLst/>
          </a:prstGeom>
        </p:spPr>
      </p:pic>
    </p:spTree>
    <p:extLst>
      <p:ext uri="{BB962C8B-B14F-4D97-AF65-F5344CB8AC3E}">
        <p14:creationId xmlns:p14="http://schemas.microsoft.com/office/powerpoint/2010/main" val="28047814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FirePath</a:t>
            </a:r>
            <a:r>
              <a:rPr lang="en-US" altLang="zh-CN" dirty="0" smtClean="0"/>
              <a:t> </a:t>
            </a:r>
            <a:r>
              <a:rPr lang="zh-CN" altLang="en-US" dirty="0" smtClean="0"/>
              <a:t>插件介绍</a:t>
            </a:r>
            <a:endParaRPr lang="en-US" altLang="zh-CN" dirty="0" smtClean="0"/>
          </a:p>
        </p:txBody>
      </p:sp>
      <p:sp>
        <p:nvSpPr>
          <p:cNvPr id="3" name="内容占位符 2"/>
          <p:cNvSpPr>
            <a:spLocks noGrp="1"/>
          </p:cNvSpPr>
          <p:nvPr>
            <p:ph idx="1"/>
          </p:nvPr>
        </p:nvSpPr>
        <p:spPr/>
        <p:txBody>
          <a:bodyPr/>
          <a:lstStyle/>
          <a:p>
            <a:pPr marL="514350" indent="-514350">
              <a:buAutoNum type="arabicPeriod"/>
            </a:pPr>
            <a:r>
              <a:rPr lang="zh-CN" altLang="en-US" b="1" dirty="0" smtClean="0"/>
              <a:t>安装插件：</a:t>
            </a:r>
            <a:endParaRPr lang="en-US" altLang="zh-CN" b="1" dirty="0"/>
          </a:p>
          <a:p>
            <a:pPr marL="0" indent="0">
              <a:buNone/>
            </a:pPr>
            <a:r>
              <a:rPr lang="en-US" altLang="zh-CN" b="1" dirty="0" smtClean="0"/>
              <a:t>	</a:t>
            </a:r>
            <a:r>
              <a:rPr lang="zh-CN" altLang="en-US" sz="2000" b="1" dirty="0" smtClean="0"/>
              <a:t>打开</a:t>
            </a:r>
            <a:r>
              <a:rPr lang="zh-CN" altLang="en-US" sz="2000" b="1" dirty="0"/>
              <a:t>火狐</a:t>
            </a:r>
            <a:r>
              <a:rPr lang="en-US" altLang="zh-CN" sz="2000" b="1" dirty="0"/>
              <a:t>=&gt;</a:t>
            </a:r>
            <a:r>
              <a:rPr lang="zh-CN" altLang="en-US" sz="2000" b="1" dirty="0"/>
              <a:t>附加组件</a:t>
            </a:r>
            <a:r>
              <a:rPr lang="en-US" altLang="zh-CN" sz="2000" b="1" dirty="0"/>
              <a:t>=&gt;</a:t>
            </a:r>
            <a:r>
              <a:rPr lang="zh-CN" altLang="en-US" sz="2000" b="1" dirty="0"/>
              <a:t>获取附加组件</a:t>
            </a:r>
            <a:r>
              <a:rPr lang="en-US" altLang="zh-CN" sz="2000" b="1" dirty="0"/>
              <a:t>=&gt;</a:t>
            </a:r>
            <a:r>
              <a:rPr lang="zh-CN" altLang="en-US" sz="2000" b="1" dirty="0"/>
              <a:t>搜索“</a:t>
            </a:r>
            <a:r>
              <a:rPr lang="en-US" altLang="zh-CN" sz="2000" b="1" dirty="0" err="1" smtClean="0"/>
              <a:t>firepath</a:t>
            </a:r>
            <a:r>
              <a:rPr lang="zh-CN" altLang="en-US" sz="2000" b="1" dirty="0" smtClean="0"/>
              <a:t>”</a:t>
            </a:r>
            <a:r>
              <a:rPr lang="en-US" altLang="zh-CN" sz="2000" b="1" dirty="0"/>
              <a:t>=&gt;</a:t>
            </a:r>
            <a:r>
              <a:rPr lang="zh-CN" altLang="en-US" sz="2000" b="1" dirty="0"/>
              <a:t>安装并重</a:t>
            </a:r>
            <a:r>
              <a:rPr lang="zh-CN" altLang="en-US" sz="2000" b="1" dirty="0" smtClean="0"/>
              <a:t>启</a:t>
            </a:r>
            <a:endParaRPr lang="en-US" altLang="zh-CN" sz="2000" b="1" dirty="0"/>
          </a:p>
          <a:p>
            <a:pPr marL="0" indent="0">
              <a:buNone/>
            </a:pPr>
            <a:r>
              <a:rPr lang="en-US" altLang="zh-CN" b="1" dirty="0" smtClean="0"/>
              <a:t>2.    F12 </a:t>
            </a:r>
            <a:r>
              <a:rPr lang="zh-CN" altLang="en-US" b="1" dirty="0" smtClean="0"/>
              <a:t>打开</a:t>
            </a:r>
            <a:r>
              <a:rPr lang="en-US" altLang="zh-CN" b="1" dirty="0" smtClean="0"/>
              <a:t>Firebug</a:t>
            </a:r>
            <a:r>
              <a:rPr lang="zh-CN" altLang="en-US" b="1" dirty="0" smtClean="0"/>
              <a:t>，可以看到多了</a:t>
            </a:r>
            <a:r>
              <a:rPr lang="en-US" altLang="zh-CN" b="1" dirty="0" err="1" smtClean="0"/>
              <a:t>firepath</a:t>
            </a:r>
            <a:r>
              <a:rPr lang="zh-CN" altLang="en-US" b="1" dirty="0" smtClean="0"/>
              <a:t>选项</a:t>
            </a:r>
            <a:endParaRPr lang="en-US" altLang="zh-CN" b="1" dirty="0" smtClean="0"/>
          </a:p>
          <a:p>
            <a:pPr marL="0" indent="0">
              <a:buNone/>
            </a:pPr>
            <a:endParaRPr lang="en-US" altLang="zh-CN" b="1" dirty="0" smtClean="0"/>
          </a:p>
          <a:p>
            <a:pPr marL="514350" indent="-514350">
              <a:buAutoNum type="arabicPeriod"/>
            </a:pPr>
            <a:endParaRPr lang="en-US" altLang="zh-CN" b="1" dirty="0" smtClean="0"/>
          </a:p>
        </p:txBody>
      </p:sp>
      <p:pic>
        <p:nvPicPr>
          <p:cNvPr id="4" name="图片 3"/>
          <p:cNvPicPr>
            <a:picLocks noChangeAspect="1"/>
          </p:cNvPicPr>
          <p:nvPr/>
        </p:nvPicPr>
        <p:blipFill>
          <a:blip r:embed="rId2"/>
          <a:stretch>
            <a:fillRect/>
          </a:stretch>
        </p:blipFill>
        <p:spPr>
          <a:xfrm>
            <a:off x="767408" y="2470741"/>
            <a:ext cx="9209524" cy="2933333"/>
          </a:xfrm>
          <a:prstGeom prst="rect">
            <a:avLst/>
          </a:prstGeom>
        </p:spPr>
      </p:pic>
    </p:spTree>
    <p:extLst>
      <p:ext uri="{BB962C8B-B14F-4D97-AF65-F5344CB8AC3E}">
        <p14:creationId xmlns:p14="http://schemas.microsoft.com/office/powerpoint/2010/main" val="33250919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HTML</a:t>
            </a:r>
            <a:r>
              <a:rPr lang="zh-CN" altLang="en-US" dirty="0" smtClean="0"/>
              <a:t>介绍</a:t>
            </a:r>
            <a:endParaRPr lang="en-US" altLang="zh-CN" dirty="0" smtClean="0"/>
          </a:p>
        </p:txBody>
      </p:sp>
      <p:sp>
        <p:nvSpPr>
          <p:cNvPr id="3" name="内容占位符 2"/>
          <p:cNvSpPr>
            <a:spLocks noGrp="1"/>
          </p:cNvSpPr>
          <p:nvPr>
            <p:ph idx="1"/>
          </p:nvPr>
        </p:nvSpPr>
        <p:spPr/>
        <p:txBody>
          <a:bodyPr/>
          <a:lstStyle/>
          <a:p>
            <a:pPr marL="514350" indent="-514350">
              <a:buAutoNum type="arabicPeriod"/>
            </a:pPr>
            <a:r>
              <a:rPr lang="zh-CN" altLang="en-US" b="1" dirty="0" smtClean="0"/>
              <a:t>什么是</a:t>
            </a:r>
            <a:r>
              <a:rPr lang="en-US" altLang="zh-CN" b="1" dirty="0" smtClean="0"/>
              <a:t>HTML</a:t>
            </a:r>
            <a:endParaRPr lang="en-US" altLang="zh-CN" b="1" dirty="0"/>
          </a:p>
          <a:p>
            <a:pPr marL="457200" lvl="1" indent="0">
              <a:buNone/>
            </a:pPr>
            <a:r>
              <a:rPr lang="en-US" altLang="zh-CN" sz="2000" b="1" dirty="0"/>
              <a:t>HTML(Hyper Text Markup Language):</a:t>
            </a:r>
            <a:r>
              <a:rPr lang="zh-CN" altLang="en-US" sz="2000" b="1" dirty="0"/>
              <a:t>指的是超文本标记语言，他不是一种编程语言，而是一种标记语言，</a:t>
            </a:r>
            <a:r>
              <a:rPr lang="en-US" altLang="zh-CN" sz="2000" b="1" dirty="0"/>
              <a:t>HTML</a:t>
            </a:r>
            <a:r>
              <a:rPr lang="zh-CN" altLang="en-US" sz="2000" b="1" dirty="0"/>
              <a:t>包括一套</a:t>
            </a:r>
            <a:r>
              <a:rPr lang="zh-CN" altLang="en-US" sz="2000" b="1" dirty="0" smtClean="0"/>
              <a:t>标记标签，</a:t>
            </a:r>
            <a:r>
              <a:rPr lang="zh-CN" altLang="en-US" sz="2000" b="1" dirty="0"/>
              <a:t>使用标签来描述</a:t>
            </a:r>
            <a:r>
              <a:rPr lang="zh-CN" altLang="en-US" sz="2000" b="1" dirty="0" smtClean="0"/>
              <a:t>网页。</a:t>
            </a:r>
            <a:endParaRPr lang="en-US" altLang="zh-CN" sz="2000" b="1" dirty="0" smtClean="0"/>
          </a:p>
          <a:p>
            <a:pPr marL="514350" indent="-514350">
              <a:buAutoNum type="arabicPeriod"/>
            </a:pPr>
            <a:r>
              <a:rPr lang="en-US" altLang="zh-CN" b="1" dirty="0" smtClean="0"/>
              <a:t>HTML </a:t>
            </a:r>
            <a:r>
              <a:rPr lang="zh-CN" altLang="en-US" b="1" dirty="0" smtClean="0"/>
              <a:t>基本结构</a:t>
            </a:r>
            <a:endParaRPr lang="en-US" altLang="zh-CN" b="1" dirty="0"/>
          </a:p>
          <a:p>
            <a:pPr marL="457200" lvl="1" indent="0">
              <a:buNone/>
            </a:pPr>
            <a:r>
              <a:rPr lang="en-US" altLang="zh-CN" b="1" dirty="0"/>
              <a:t>&lt;html&gt;</a:t>
            </a:r>
          </a:p>
          <a:p>
            <a:pPr marL="457200" lvl="1" indent="0">
              <a:buNone/>
            </a:pPr>
            <a:r>
              <a:rPr lang="en-US" altLang="zh-CN" b="1" dirty="0"/>
              <a:t>	&lt;head&gt;</a:t>
            </a:r>
          </a:p>
          <a:p>
            <a:pPr marL="457200" lvl="1" indent="0">
              <a:buNone/>
            </a:pPr>
            <a:r>
              <a:rPr lang="en-US" altLang="zh-CN" b="1" dirty="0"/>
              <a:t>	......</a:t>
            </a:r>
          </a:p>
          <a:p>
            <a:pPr marL="457200" lvl="1" indent="0">
              <a:buNone/>
            </a:pPr>
            <a:r>
              <a:rPr lang="en-US" altLang="zh-CN" b="1" dirty="0"/>
              <a:t>	&lt;/head&gt;</a:t>
            </a:r>
          </a:p>
          <a:p>
            <a:pPr marL="457200" lvl="1" indent="0">
              <a:buNone/>
            </a:pPr>
            <a:r>
              <a:rPr lang="en-US" altLang="zh-CN" b="1" dirty="0"/>
              <a:t>	&lt;body&gt;</a:t>
            </a:r>
          </a:p>
          <a:p>
            <a:pPr marL="457200" lvl="1" indent="0">
              <a:buNone/>
            </a:pPr>
            <a:r>
              <a:rPr lang="en-US" altLang="zh-CN" b="1" dirty="0"/>
              <a:t>	......</a:t>
            </a:r>
          </a:p>
          <a:p>
            <a:pPr marL="457200" lvl="1" indent="0">
              <a:buNone/>
            </a:pPr>
            <a:r>
              <a:rPr lang="en-US" altLang="zh-CN" b="1" dirty="0"/>
              <a:t>	&lt;/body&gt;</a:t>
            </a:r>
          </a:p>
          <a:p>
            <a:pPr marL="457200" lvl="1" indent="0">
              <a:buNone/>
            </a:pPr>
            <a:r>
              <a:rPr lang="en-US" altLang="zh-CN" b="1" dirty="0"/>
              <a:t>&lt;/html&gt;</a:t>
            </a: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smtClean="0"/>
          </a:p>
        </p:txBody>
      </p:sp>
    </p:spTree>
    <p:extLst>
      <p:ext uri="{BB962C8B-B14F-4D97-AF65-F5344CB8AC3E}">
        <p14:creationId xmlns:p14="http://schemas.microsoft.com/office/powerpoint/2010/main" val="10489159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HTML</a:t>
            </a:r>
            <a:r>
              <a:rPr lang="zh-CN" altLang="en-US" dirty="0"/>
              <a:t>介绍</a:t>
            </a:r>
            <a:endParaRPr lang="en-US" altLang="zh-CN" dirty="0" smtClean="0"/>
          </a:p>
        </p:txBody>
      </p:sp>
      <p:sp>
        <p:nvSpPr>
          <p:cNvPr id="3" name="内容占位符 2"/>
          <p:cNvSpPr>
            <a:spLocks noGrp="1"/>
          </p:cNvSpPr>
          <p:nvPr>
            <p:ph idx="1"/>
          </p:nvPr>
        </p:nvSpPr>
        <p:spPr/>
        <p:txBody>
          <a:bodyPr/>
          <a:lstStyle/>
          <a:p>
            <a:pPr marL="0" indent="0">
              <a:buNone/>
            </a:pPr>
            <a:r>
              <a:rPr lang="en-US" altLang="zh-CN" b="1" dirty="0" smtClean="0"/>
              <a:t>&lt;html&gt;&lt;/html&gt;</a:t>
            </a:r>
            <a:r>
              <a:rPr lang="zh-CN" altLang="en-US" b="1" dirty="0" smtClean="0"/>
              <a:t>：</a:t>
            </a:r>
            <a:endParaRPr lang="en-US" altLang="zh-CN" b="1" dirty="0" smtClean="0"/>
          </a:p>
          <a:p>
            <a:pPr marL="0" indent="0">
              <a:buNone/>
            </a:pPr>
            <a:r>
              <a:rPr lang="en-US" altLang="zh-CN" b="1" dirty="0"/>
              <a:t>	</a:t>
            </a:r>
            <a:r>
              <a:rPr lang="zh-CN" altLang="en-US" sz="2000" b="1" dirty="0" smtClean="0"/>
              <a:t>为文档的根元素，所有的描述都在这内部</a:t>
            </a:r>
            <a:endParaRPr lang="en-US" altLang="zh-CN" b="1" dirty="0" smtClean="0"/>
          </a:p>
          <a:p>
            <a:pPr marL="0" indent="0">
              <a:buNone/>
            </a:pPr>
            <a:r>
              <a:rPr lang="en-US" altLang="zh-CN" b="1" dirty="0" smtClean="0"/>
              <a:t>&lt;head&gt;&lt;/head&gt;</a:t>
            </a:r>
            <a:r>
              <a:rPr lang="zh-CN" altLang="en-US" b="1" dirty="0" smtClean="0"/>
              <a:t>：</a:t>
            </a:r>
            <a:endParaRPr lang="en-US" altLang="zh-CN" b="1" dirty="0" smtClean="0"/>
          </a:p>
          <a:p>
            <a:pPr marL="0" indent="0">
              <a:buNone/>
            </a:pPr>
            <a:r>
              <a:rPr lang="en-US" altLang="zh-CN" b="1" dirty="0"/>
              <a:t>	</a:t>
            </a:r>
            <a:r>
              <a:rPr lang="zh-CN" altLang="en-US" sz="2000" b="1" dirty="0" smtClean="0"/>
              <a:t>为文档头信息，头信息的元素不会浏览器中显示</a:t>
            </a:r>
            <a:endParaRPr lang="en-US" altLang="zh-CN" sz="2000" b="1" dirty="0" smtClean="0"/>
          </a:p>
          <a:p>
            <a:pPr marL="0" indent="0">
              <a:buNone/>
            </a:pPr>
            <a:r>
              <a:rPr lang="en-US" altLang="zh-CN" sz="2000" b="1" dirty="0"/>
              <a:t>	</a:t>
            </a:r>
            <a:r>
              <a:rPr lang="zh-CN" altLang="en-US" sz="2000" b="1" dirty="0" smtClean="0"/>
              <a:t>可以包含</a:t>
            </a:r>
            <a:r>
              <a:rPr lang="en-US" altLang="zh-CN" sz="2000" b="1" dirty="0" smtClean="0"/>
              <a:t>&lt;title&gt;&lt;/title&gt;</a:t>
            </a:r>
            <a:r>
              <a:rPr lang="zh-CN" altLang="en-US" sz="2000" b="1" dirty="0" smtClean="0"/>
              <a:t>、</a:t>
            </a:r>
            <a:r>
              <a:rPr lang="en-US" altLang="zh-CN" sz="2000" b="1" dirty="0" smtClean="0"/>
              <a:t>&lt;script&gt;&lt;/script&gt;</a:t>
            </a:r>
            <a:r>
              <a:rPr lang="zh-CN" altLang="en-US" sz="2000" b="1" dirty="0" smtClean="0"/>
              <a:t>、</a:t>
            </a:r>
            <a:r>
              <a:rPr lang="en-US" altLang="zh-CN" sz="2000" b="1" dirty="0" smtClean="0"/>
              <a:t>&lt;style&gt;&lt;/style&gt;</a:t>
            </a:r>
            <a:r>
              <a:rPr lang="zh-CN" altLang="en-US" sz="2000" b="1" dirty="0"/>
              <a:t>标签</a:t>
            </a:r>
            <a:endParaRPr lang="en-US" altLang="zh-CN" sz="2000" b="1" dirty="0" smtClean="0"/>
          </a:p>
          <a:p>
            <a:pPr marL="0" indent="0">
              <a:buNone/>
            </a:pPr>
            <a:r>
              <a:rPr lang="en-US" altLang="zh-CN" b="1" dirty="0" smtClean="0"/>
              <a:t>&lt;body&gt;&lt;/body&gt;</a:t>
            </a:r>
            <a:r>
              <a:rPr lang="zh-CN" altLang="en-US" b="1" dirty="0" smtClean="0"/>
              <a:t>：</a:t>
            </a:r>
            <a:endParaRPr lang="en-US" altLang="zh-CN" b="1" dirty="0" smtClean="0"/>
          </a:p>
          <a:p>
            <a:pPr marL="0" indent="0">
              <a:buNone/>
            </a:pPr>
            <a:r>
              <a:rPr lang="en-US" altLang="zh-CN" b="1" dirty="0"/>
              <a:t>	</a:t>
            </a:r>
            <a:r>
              <a:rPr lang="zh-CN" altLang="en-US" sz="2000" b="1" dirty="0" smtClean="0"/>
              <a:t>为文档正文，其信息会在浏览器中显示。</a:t>
            </a:r>
            <a:endParaRPr lang="en-US" altLang="zh-CN" sz="2000" b="1" dirty="0" smtClean="0"/>
          </a:p>
          <a:p>
            <a:pPr marL="0" indent="0">
              <a:buNone/>
            </a:pPr>
            <a:r>
              <a:rPr lang="en-US" altLang="zh-CN" sz="2000" b="1" dirty="0"/>
              <a:t>	</a:t>
            </a:r>
            <a:r>
              <a:rPr lang="zh-CN" altLang="en-US" sz="2000" b="1" dirty="0" smtClean="0"/>
              <a:t>可以包含文本标签，链接，图像标签，表格标签，框架标签等等</a:t>
            </a:r>
            <a:endParaRPr lang="en-US" altLang="zh-CN" sz="2000" b="1" dirty="0" smtClean="0"/>
          </a:p>
          <a:p>
            <a:pPr marL="0" indent="0">
              <a:buNone/>
            </a:pPr>
            <a:r>
              <a:rPr lang="en-US" altLang="zh-CN" b="1" dirty="0"/>
              <a:t>	</a:t>
            </a:r>
            <a:endParaRPr lang="en-US" altLang="zh-CN" b="1" dirty="0" smtClean="0"/>
          </a:p>
          <a:p>
            <a:pPr marL="0" indent="0">
              <a:buNone/>
            </a:pPr>
            <a:endParaRPr lang="en-US" altLang="zh-CN" b="1" dirty="0"/>
          </a:p>
          <a:p>
            <a:pPr marL="0" indent="0">
              <a:buNone/>
            </a:pPr>
            <a:endParaRPr lang="en-US" altLang="zh-CN" b="1" dirty="0" smtClean="0"/>
          </a:p>
          <a:p>
            <a:pPr marL="0" indent="0">
              <a:buNone/>
            </a:pPr>
            <a:endParaRPr lang="en-US" altLang="zh-CN" b="1" dirty="0"/>
          </a:p>
          <a:p>
            <a:pPr marL="0" indent="0">
              <a:buNone/>
            </a:pPr>
            <a:endParaRPr lang="en-US" altLang="zh-CN" b="1" dirty="0" smtClean="0"/>
          </a:p>
          <a:p>
            <a:pPr marL="0" indent="0">
              <a:buNone/>
            </a:pPr>
            <a:endParaRPr lang="en-US" altLang="zh-CN" b="1" dirty="0"/>
          </a:p>
          <a:p>
            <a:pPr marL="0" indent="0">
              <a:buNone/>
            </a:pPr>
            <a:endParaRPr lang="en-US" altLang="zh-CN" b="1" dirty="0" smtClean="0"/>
          </a:p>
          <a:p>
            <a:pPr marL="0" indent="0">
              <a:buNone/>
            </a:pPr>
            <a:endParaRPr lang="en-US" altLang="zh-CN" b="1" dirty="0"/>
          </a:p>
          <a:p>
            <a:pPr marL="0" indent="0">
              <a:buNone/>
            </a:pPr>
            <a:endParaRPr lang="en-US" altLang="zh-CN" b="1" dirty="0" smtClean="0"/>
          </a:p>
          <a:p>
            <a:pPr marL="0" indent="0">
              <a:buNone/>
            </a:pPr>
            <a:endParaRPr lang="en-US" altLang="zh-CN" b="1" dirty="0"/>
          </a:p>
          <a:p>
            <a:pPr marL="0" indent="0">
              <a:buNone/>
            </a:pPr>
            <a:endParaRPr lang="en-US" altLang="zh-CN" b="1" dirty="0" smtClean="0"/>
          </a:p>
          <a:p>
            <a:pPr marL="0" indent="0">
              <a:buNone/>
            </a:pPr>
            <a:endParaRPr lang="en-US" altLang="zh-CN" b="1" dirty="0"/>
          </a:p>
          <a:p>
            <a:pPr marL="0" indent="0">
              <a:buNone/>
            </a:pPr>
            <a:endParaRPr lang="en-US" altLang="zh-CN" b="1" dirty="0" smtClean="0"/>
          </a:p>
          <a:p>
            <a:pPr marL="0" indent="0">
              <a:buNone/>
            </a:pPr>
            <a:endParaRPr lang="en-US" altLang="zh-CN" b="1" dirty="0"/>
          </a:p>
          <a:p>
            <a:pPr marL="0" indent="0">
              <a:buNone/>
            </a:pPr>
            <a:endParaRPr lang="en-US" altLang="zh-CN" b="1" dirty="0" smtClean="0"/>
          </a:p>
          <a:p>
            <a:pPr marL="0" indent="0">
              <a:buNone/>
            </a:pPr>
            <a:endParaRPr lang="en-US" altLang="zh-CN" b="1" dirty="0"/>
          </a:p>
          <a:p>
            <a:pPr marL="0" indent="0">
              <a:buNone/>
            </a:pPr>
            <a:endParaRPr lang="en-US" altLang="zh-CN" b="1" dirty="0" smtClean="0"/>
          </a:p>
          <a:p>
            <a:pPr marL="0" indent="0">
              <a:buNone/>
            </a:pPr>
            <a:endParaRPr lang="en-US" altLang="zh-CN" b="1" dirty="0"/>
          </a:p>
          <a:p>
            <a:pPr marL="0" indent="0">
              <a:buNone/>
            </a:pPr>
            <a:endParaRPr lang="en-US" altLang="zh-CN" b="1" dirty="0" smtClean="0"/>
          </a:p>
        </p:txBody>
      </p:sp>
    </p:spTree>
    <p:extLst>
      <p:ext uri="{BB962C8B-B14F-4D97-AF65-F5344CB8AC3E}">
        <p14:creationId xmlns:p14="http://schemas.microsoft.com/office/powerpoint/2010/main" val="29867277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XPath</a:t>
            </a:r>
            <a:r>
              <a:rPr lang="en-US" altLang="zh-CN" dirty="0" smtClean="0"/>
              <a:t> </a:t>
            </a:r>
            <a:r>
              <a:rPr lang="zh-CN" altLang="en-US" dirty="0"/>
              <a:t>介绍</a:t>
            </a:r>
            <a:endParaRPr lang="en-US" altLang="zh-CN" dirty="0" smtClean="0"/>
          </a:p>
        </p:txBody>
      </p:sp>
      <p:sp>
        <p:nvSpPr>
          <p:cNvPr id="3" name="内容占位符 2"/>
          <p:cNvSpPr>
            <a:spLocks noGrp="1"/>
          </p:cNvSpPr>
          <p:nvPr>
            <p:ph idx="1"/>
          </p:nvPr>
        </p:nvSpPr>
        <p:spPr/>
        <p:txBody>
          <a:bodyPr/>
          <a:lstStyle/>
          <a:p>
            <a:pPr marL="514350" indent="-514350">
              <a:buAutoNum type="arabicPeriod"/>
            </a:pPr>
            <a:r>
              <a:rPr lang="zh-CN" altLang="en-US" b="1" dirty="0" smtClean="0"/>
              <a:t>什么是</a:t>
            </a:r>
            <a:r>
              <a:rPr lang="en-US" altLang="zh-CN" b="1" dirty="0" smtClean="0"/>
              <a:t>XML</a:t>
            </a:r>
          </a:p>
          <a:p>
            <a:pPr marL="457200" lvl="1" indent="0">
              <a:buNone/>
            </a:pPr>
            <a:r>
              <a:rPr lang="en-US" altLang="zh-CN" sz="2000" b="1" dirty="0" smtClean="0"/>
              <a:t>	XML</a:t>
            </a:r>
            <a:r>
              <a:rPr lang="zh-CN" altLang="en-US" sz="2000" b="1" dirty="0" smtClean="0"/>
              <a:t>（</a:t>
            </a:r>
            <a:r>
              <a:rPr lang="en-US" altLang="zh-CN" sz="2000" b="1" dirty="0" err="1" smtClean="0"/>
              <a:t>eXtensible</a:t>
            </a:r>
            <a:r>
              <a:rPr lang="en-US" altLang="zh-CN" sz="2000" b="1" dirty="0" smtClean="0"/>
              <a:t> Markup Language</a:t>
            </a:r>
            <a:r>
              <a:rPr lang="zh-CN" altLang="en-US" sz="2000" b="1" dirty="0" smtClean="0"/>
              <a:t>）指可扩展标记语言，与</a:t>
            </a:r>
            <a:r>
              <a:rPr lang="en-US" altLang="zh-CN" sz="2000" b="1" dirty="0" smtClean="0"/>
              <a:t>HTML </a:t>
            </a:r>
            <a:r>
              <a:rPr lang="zh-CN" altLang="en-US" sz="2000" b="1" dirty="0" smtClean="0"/>
              <a:t>类似，但是他为了传输和存蓄数据而非显示数据。</a:t>
            </a:r>
            <a:endParaRPr lang="en-US" altLang="zh-CN" sz="2000" b="1" dirty="0" smtClean="0"/>
          </a:p>
          <a:p>
            <a:pPr marL="457200" lvl="1" indent="0">
              <a:buNone/>
            </a:pPr>
            <a:endParaRPr lang="en-US" altLang="zh-CN" sz="2000" b="1" dirty="0" smtClean="0"/>
          </a:p>
          <a:p>
            <a:pPr marL="514350" indent="-514350">
              <a:buAutoNum type="arabicPeriod"/>
            </a:pPr>
            <a:r>
              <a:rPr lang="zh-CN" altLang="en-US" b="1" dirty="0" smtClean="0"/>
              <a:t>什么是</a:t>
            </a:r>
            <a:r>
              <a:rPr lang="en-US" altLang="zh-CN" b="1" dirty="0" err="1" smtClean="0"/>
              <a:t>XPath</a:t>
            </a:r>
            <a:endParaRPr lang="en-US" altLang="zh-CN" b="1" dirty="0"/>
          </a:p>
          <a:p>
            <a:pPr marL="457200" lvl="1" indent="0">
              <a:buNone/>
            </a:pPr>
            <a:r>
              <a:rPr lang="en-US" altLang="zh-CN" sz="2000" b="1" dirty="0" smtClean="0"/>
              <a:t>	</a:t>
            </a:r>
            <a:r>
              <a:rPr lang="en-US" altLang="zh-CN" sz="2000" b="1" dirty="0" err="1" smtClean="0"/>
              <a:t>XPath</a:t>
            </a:r>
            <a:r>
              <a:rPr lang="en-US" altLang="zh-CN" sz="2000" b="1" dirty="0" smtClean="0"/>
              <a:t> </a:t>
            </a:r>
            <a:r>
              <a:rPr lang="zh-CN" altLang="en-US" sz="2000" b="1" dirty="0" smtClean="0"/>
              <a:t>是在</a:t>
            </a:r>
            <a:r>
              <a:rPr lang="en-US" altLang="zh-CN" sz="2000" b="1" dirty="0" smtClean="0"/>
              <a:t>XML</a:t>
            </a:r>
            <a:r>
              <a:rPr lang="zh-CN" altLang="en-US" sz="2000" b="1" dirty="0" smtClean="0"/>
              <a:t>文档中查找信息的一种语言，</a:t>
            </a:r>
            <a:r>
              <a:rPr lang="en-US" altLang="zh-CN" sz="2000" b="1" dirty="0" err="1"/>
              <a:t>XPath</a:t>
            </a:r>
            <a:r>
              <a:rPr lang="en-US" altLang="zh-CN" sz="2000" b="1" dirty="0"/>
              <a:t> </a:t>
            </a:r>
            <a:r>
              <a:rPr lang="zh-CN" altLang="en-US" sz="2000" b="1" dirty="0"/>
              <a:t>可用来在 </a:t>
            </a:r>
            <a:r>
              <a:rPr lang="en-US" altLang="zh-CN" sz="2000" b="1" dirty="0"/>
              <a:t>XML </a:t>
            </a:r>
            <a:r>
              <a:rPr lang="zh-CN" altLang="en-US" sz="2000" b="1" dirty="0"/>
              <a:t>文档中对元素和属性进行</a:t>
            </a:r>
            <a:r>
              <a:rPr lang="zh-CN" altLang="en-US" sz="2000" b="1" dirty="0" smtClean="0"/>
              <a:t>遍历</a:t>
            </a:r>
            <a:r>
              <a:rPr lang="en-US" altLang="zh-CN" sz="2000" b="1" dirty="0" smtClean="0"/>
              <a:t>.</a:t>
            </a:r>
          </a:p>
          <a:p>
            <a:pPr marL="457200" lvl="1" indent="0">
              <a:buNone/>
            </a:pPr>
            <a:r>
              <a:rPr lang="en-US" altLang="zh-CN" sz="2000" b="1" dirty="0"/>
              <a:t>	</a:t>
            </a:r>
            <a:r>
              <a:rPr lang="zh-CN" altLang="en-US" sz="2000" b="1" dirty="0" smtClean="0"/>
              <a:t>虽然</a:t>
            </a:r>
            <a:r>
              <a:rPr lang="en-US" altLang="zh-CN" sz="2000" b="1" dirty="0" err="1" smtClean="0"/>
              <a:t>XPath</a:t>
            </a:r>
            <a:r>
              <a:rPr lang="en-US" altLang="zh-CN" sz="2000" b="1" dirty="0" smtClean="0"/>
              <a:t> </a:t>
            </a:r>
            <a:r>
              <a:rPr lang="zh-CN" altLang="en-US" sz="2000" b="1" dirty="0" smtClean="0"/>
              <a:t>是用来查找</a:t>
            </a:r>
            <a:r>
              <a:rPr lang="en-US" altLang="zh-CN" sz="2000" b="1" dirty="0" smtClean="0"/>
              <a:t>XML</a:t>
            </a:r>
            <a:r>
              <a:rPr lang="zh-CN" altLang="en-US" sz="2000" b="1" dirty="0" smtClean="0"/>
              <a:t>节点，但同样可以用来查找</a:t>
            </a:r>
            <a:r>
              <a:rPr lang="en-US" altLang="zh-CN" sz="2000" b="1" dirty="0" smtClean="0"/>
              <a:t>HTML</a:t>
            </a:r>
            <a:r>
              <a:rPr lang="zh-CN" altLang="en-US" sz="2000" b="1" dirty="0" smtClean="0"/>
              <a:t>文档中的节点，因为</a:t>
            </a:r>
            <a:r>
              <a:rPr lang="en-US" altLang="zh-CN" sz="2000" b="1" dirty="0" smtClean="0"/>
              <a:t>HTML</a:t>
            </a:r>
            <a:r>
              <a:rPr lang="zh-CN" altLang="en-US" sz="2000" b="1" dirty="0" smtClean="0"/>
              <a:t>和</a:t>
            </a:r>
            <a:r>
              <a:rPr lang="en-US" altLang="zh-CN" sz="2000" b="1" dirty="0" smtClean="0"/>
              <a:t>XML</a:t>
            </a:r>
            <a:r>
              <a:rPr lang="zh-CN" altLang="en-US" sz="2000" b="1" dirty="0" smtClean="0"/>
              <a:t>结构类似。</a:t>
            </a:r>
            <a:endParaRPr lang="en-US" altLang="zh-CN" sz="2000" b="1" dirty="0" smtClean="0"/>
          </a:p>
          <a:p>
            <a:pPr marL="457200" lvl="1" indent="0">
              <a:buNone/>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spTree>
    <p:extLst>
      <p:ext uri="{BB962C8B-B14F-4D97-AF65-F5344CB8AC3E}">
        <p14:creationId xmlns:p14="http://schemas.microsoft.com/office/powerpoint/2010/main" val="11555266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课程</a:t>
            </a:r>
            <a:r>
              <a:rPr lang="zh-CN" altLang="en-US" dirty="0"/>
              <a:t>背景介绍</a:t>
            </a:r>
            <a:endParaRPr lang="en-US" altLang="zh-CN" dirty="0"/>
          </a:p>
        </p:txBody>
      </p:sp>
      <p:sp>
        <p:nvSpPr>
          <p:cNvPr id="3" name="内容占位符 2"/>
          <p:cNvSpPr>
            <a:spLocks noGrp="1"/>
          </p:cNvSpPr>
          <p:nvPr>
            <p:ph idx="1"/>
          </p:nvPr>
        </p:nvSpPr>
        <p:spPr/>
        <p:txBody>
          <a:bodyPr/>
          <a:lstStyle/>
          <a:p>
            <a:pPr>
              <a:buNone/>
            </a:pPr>
            <a:r>
              <a:rPr lang="zh-CN" altLang="en-US" dirty="0" smtClean="0"/>
              <a:t>场景：</a:t>
            </a:r>
            <a:endParaRPr lang="en-US" altLang="zh-CN" dirty="0" smtClean="0"/>
          </a:p>
          <a:p>
            <a:pPr>
              <a:buNone/>
            </a:pPr>
            <a:endParaRPr lang="zh-CN" altLang="en-US" dirty="0">
              <a:solidFill>
                <a:schemeClr val="bg2">
                  <a:lumMod val="50000"/>
                </a:schemeClr>
              </a:solidFill>
            </a:endParaRPr>
          </a:p>
        </p:txBody>
      </p:sp>
      <p:sp>
        <p:nvSpPr>
          <p:cNvPr id="4" name="圆角矩形标注 3"/>
          <p:cNvSpPr/>
          <p:nvPr/>
        </p:nvSpPr>
        <p:spPr>
          <a:xfrm>
            <a:off x="1309654" y="1857364"/>
            <a:ext cx="5035315" cy="3376393"/>
          </a:xfrm>
          <a:prstGeom prst="wedgeRoundRectCallout">
            <a:avLst>
              <a:gd name="adj1" fmla="val -47873"/>
              <a:gd name="adj2" fmla="val -59852"/>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lIns="76746" tIns="38373" rIns="76746" bIns="38373" rtlCol="0" anchor="ctr"/>
          <a:lstStyle/>
          <a:p>
            <a:r>
              <a:rPr lang="zh-CN" altLang="en-US" dirty="0" smtClean="0"/>
              <a:t>面试官：接触过敏捷模式吗？</a:t>
            </a:r>
            <a:endParaRPr lang="en-US" altLang="zh-CN" dirty="0" smtClean="0"/>
          </a:p>
          <a:p>
            <a:r>
              <a:rPr lang="zh-CN" altLang="en-US" dirty="0" smtClean="0"/>
              <a:t>我：接触过。。。。</a:t>
            </a:r>
            <a:endParaRPr lang="en-US" altLang="zh-CN" dirty="0" smtClean="0"/>
          </a:p>
          <a:p>
            <a:r>
              <a:rPr lang="zh-CN" altLang="en-US" dirty="0" smtClean="0"/>
              <a:t>面试官：敏捷测试中如何进行快速测试？</a:t>
            </a:r>
            <a:endParaRPr lang="en-US" altLang="zh-CN" dirty="0" smtClean="0"/>
          </a:p>
          <a:p>
            <a:r>
              <a:rPr lang="zh-CN" altLang="en-US" dirty="0" smtClean="0"/>
              <a:t>我：组长分配任务。。。</a:t>
            </a:r>
            <a:endParaRPr lang="en-US" altLang="zh-CN" dirty="0" smtClean="0"/>
          </a:p>
          <a:p>
            <a:r>
              <a:rPr lang="zh-CN" altLang="en-US" dirty="0" smtClean="0"/>
              <a:t>面试官：你们不用自动化测试吗？</a:t>
            </a:r>
            <a:endParaRPr lang="en-US" altLang="zh-CN" dirty="0" smtClean="0"/>
          </a:p>
          <a:p>
            <a:r>
              <a:rPr lang="zh-CN" altLang="en-US" dirty="0" smtClean="0"/>
              <a:t>我：或许。。有可能。。没用过？</a:t>
            </a:r>
            <a:r>
              <a:rPr lang="en-US" altLang="zh-CN" dirty="0" err="1" smtClean="0"/>
              <a:t>Balabala</a:t>
            </a:r>
            <a:endParaRPr lang="zh-CN" altLang="en-US" dirty="0"/>
          </a:p>
        </p:txBody>
      </p:sp>
      <p:sp>
        <p:nvSpPr>
          <p:cNvPr id="5" name="流程图: 过程 4"/>
          <p:cNvSpPr/>
          <p:nvPr/>
        </p:nvSpPr>
        <p:spPr>
          <a:xfrm>
            <a:off x="6887264" y="1341252"/>
            <a:ext cx="4831325" cy="4607445"/>
          </a:xfrm>
          <a:prstGeom prst="flowChartProcess">
            <a:avLst/>
          </a:prstGeom>
        </p:spPr>
        <p:style>
          <a:lnRef idx="2">
            <a:schemeClr val="accent4">
              <a:shade val="50000"/>
            </a:schemeClr>
          </a:lnRef>
          <a:fillRef idx="1">
            <a:schemeClr val="accent4"/>
          </a:fillRef>
          <a:effectRef idx="0">
            <a:schemeClr val="accent4"/>
          </a:effectRef>
          <a:fontRef idx="minor">
            <a:schemeClr val="lt1"/>
          </a:fontRef>
        </p:style>
        <p:txBody>
          <a:bodyPr lIns="76746" tIns="38373" rIns="76746" bIns="38373" rtlCol="0" anchor="ctr"/>
          <a:lstStyle/>
          <a:p>
            <a:r>
              <a:rPr lang="zh-CN" altLang="zh-CN" dirty="0"/>
              <a:t>自动化测试最近几年在测试人员中很火，出去面试时，要是说不会自动化测试，都能感觉到面试官的鄙夷之情溢于言表，甚至在公司做自动化测试的同事都感觉比做手工测试的有技术含量一些，正因为有这样的情怀，所以导致自动化测试越来越火，但是火的背后，却伴随着很多的盲目，盲目的追求自动化，盲目的夸大自动化的作用，甚至投入很多的人力物力去做自动化，但往往最后的效果并不太理想，失败的案例太多太多，于是，我们是时候停下来去冷静的思考一下，同时提出：做高质量的自动化测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XPath</a:t>
            </a:r>
            <a:r>
              <a:rPr lang="en-US" altLang="zh-CN" dirty="0" smtClean="0"/>
              <a:t> </a:t>
            </a:r>
            <a:r>
              <a:rPr lang="zh-CN" altLang="en-US" dirty="0"/>
              <a:t>介绍</a:t>
            </a:r>
            <a:endParaRPr lang="en-US" altLang="zh-CN" dirty="0" smtClean="0"/>
          </a:p>
        </p:txBody>
      </p:sp>
      <p:sp>
        <p:nvSpPr>
          <p:cNvPr id="3" name="内容占位符 2"/>
          <p:cNvSpPr>
            <a:spLocks noGrp="1"/>
          </p:cNvSpPr>
          <p:nvPr>
            <p:ph idx="1"/>
          </p:nvPr>
        </p:nvSpPr>
        <p:spPr/>
        <p:txBody>
          <a:bodyPr/>
          <a:lstStyle/>
          <a:p>
            <a:pPr marL="514350" indent="-514350">
              <a:buAutoNum type="arabicPeriod"/>
            </a:pPr>
            <a:r>
              <a:rPr lang="en-US" altLang="zh-CN" b="1" dirty="0" err="1" smtClean="0"/>
              <a:t>Xpath</a:t>
            </a:r>
            <a:r>
              <a:rPr lang="zh-CN" altLang="en-US" b="1" dirty="0" smtClean="0"/>
              <a:t>语法</a:t>
            </a:r>
            <a:endParaRPr lang="en-US" altLang="zh-CN" b="1" dirty="0" smtClean="0"/>
          </a:p>
          <a:p>
            <a:pPr marL="514350" indent="-514350">
              <a:buAutoNum type="arabicPeriod"/>
            </a:pPr>
            <a:endParaRPr lang="en-US" altLang="zh-CN" b="1" dirty="0" smtClean="0"/>
          </a:p>
          <a:p>
            <a:pPr marL="457200" lvl="1" indent="0">
              <a:buNone/>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graphicFrame>
        <p:nvGraphicFramePr>
          <p:cNvPr id="4" name="表格 3"/>
          <p:cNvGraphicFramePr>
            <a:graphicFrameLocks noGrp="1"/>
          </p:cNvGraphicFramePr>
          <p:nvPr>
            <p:extLst>
              <p:ext uri="{D42A27DB-BD31-4B8C-83A1-F6EECF244321}">
                <p14:modId xmlns:p14="http://schemas.microsoft.com/office/powerpoint/2010/main" val="383526555"/>
              </p:ext>
            </p:extLst>
          </p:nvPr>
        </p:nvGraphicFramePr>
        <p:xfrm>
          <a:off x="911424" y="1412776"/>
          <a:ext cx="10225136" cy="3073089"/>
        </p:xfrm>
        <a:graphic>
          <a:graphicData uri="http://schemas.openxmlformats.org/drawingml/2006/table">
            <a:tbl>
              <a:tblPr>
                <a:tableStyleId>{2D5ABB26-0587-4C30-8999-92F81FD0307C}</a:tableStyleId>
              </a:tblPr>
              <a:tblGrid>
                <a:gridCol w="2235396"/>
                <a:gridCol w="7989740"/>
              </a:tblGrid>
              <a:tr h="321962">
                <a:tc>
                  <a:txBody>
                    <a:bodyPr/>
                    <a:lstStyle/>
                    <a:p>
                      <a:pPr algn="l" fontAlgn="base"/>
                      <a:r>
                        <a:rPr lang="zh-CN" altLang="en-US" sz="2000" dirty="0">
                          <a:solidFill>
                            <a:schemeClr val="bg1"/>
                          </a:solidFill>
                          <a:effectLst/>
                        </a:rPr>
                        <a:t>表达式</a:t>
                      </a:r>
                    </a:p>
                  </a:txBody>
                  <a:tcPr marL="57150" marR="14287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l" fontAlgn="base"/>
                      <a:r>
                        <a:rPr lang="zh-CN" altLang="en-US" sz="2000">
                          <a:solidFill>
                            <a:schemeClr val="bg1"/>
                          </a:solidFill>
                          <a:effectLst/>
                        </a:rPr>
                        <a:t>描述</a:t>
                      </a:r>
                    </a:p>
                  </a:txBody>
                  <a:tcPr marL="57150" marR="142875" marT="47625" marB="476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r>
              <a:tr h="338557">
                <a:tc>
                  <a:txBody>
                    <a:bodyPr/>
                    <a:lstStyle/>
                    <a:p>
                      <a:pPr fontAlgn="t"/>
                      <a:r>
                        <a:rPr lang="en-US" altLang="zh-CN" sz="2000" dirty="0">
                          <a:solidFill>
                            <a:schemeClr val="bg1"/>
                          </a:solidFill>
                          <a:effectLst/>
                        </a:rPr>
                        <a:t>/</a:t>
                      </a:r>
                    </a:p>
                  </a:txBody>
                  <a:tcPr marL="57150" marR="14287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fontAlgn="t"/>
                      <a:r>
                        <a:rPr lang="zh-CN" altLang="en-US" sz="2000" dirty="0">
                          <a:solidFill>
                            <a:schemeClr val="bg1"/>
                          </a:solidFill>
                          <a:effectLst/>
                        </a:rPr>
                        <a:t>从根节点选取。</a:t>
                      </a:r>
                    </a:p>
                  </a:txBody>
                  <a:tcPr marL="57150" marR="14287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r>
              <a:tr h="338557">
                <a:tc>
                  <a:txBody>
                    <a:bodyPr/>
                    <a:lstStyle/>
                    <a:p>
                      <a:pPr fontAlgn="t"/>
                      <a:r>
                        <a:rPr lang="en-US" altLang="zh-CN" sz="2000" dirty="0">
                          <a:solidFill>
                            <a:schemeClr val="bg1"/>
                          </a:solidFill>
                          <a:effectLst/>
                        </a:rPr>
                        <a:t>//</a:t>
                      </a:r>
                    </a:p>
                  </a:txBody>
                  <a:tcPr marL="57150" marR="14287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fontAlgn="t"/>
                      <a:r>
                        <a:rPr lang="zh-CN" altLang="en-US" sz="2000" dirty="0">
                          <a:solidFill>
                            <a:schemeClr val="bg1"/>
                          </a:solidFill>
                          <a:effectLst/>
                        </a:rPr>
                        <a:t>从匹配选择的当前节点选择文档中的节点，而不考虑它们的位置。</a:t>
                      </a:r>
                    </a:p>
                  </a:txBody>
                  <a:tcPr marL="57150" marR="14287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r>
              <a:tr h="577539">
                <a:tc>
                  <a:txBody>
                    <a:bodyPr/>
                    <a:lstStyle/>
                    <a:p>
                      <a:pPr fontAlgn="t"/>
                      <a:r>
                        <a:rPr lang="en-US" altLang="zh-CN" sz="2000">
                          <a:solidFill>
                            <a:schemeClr val="bg1"/>
                          </a:solidFill>
                          <a:effectLst/>
                        </a:rPr>
                        <a:t>.</a:t>
                      </a:r>
                    </a:p>
                  </a:txBody>
                  <a:tcPr marL="57150" marR="14287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fontAlgn="t"/>
                      <a:r>
                        <a:rPr lang="zh-CN" altLang="en-US" sz="2000" dirty="0">
                          <a:solidFill>
                            <a:schemeClr val="bg1"/>
                          </a:solidFill>
                          <a:effectLst/>
                        </a:rPr>
                        <a:t>选取当前节点。</a:t>
                      </a:r>
                    </a:p>
                  </a:txBody>
                  <a:tcPr marL="57150" marR="14287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r>
              <a:tr h="338557">
                <a:tc>
                  <a:txBody>
                    <a:bodyPr/>
                    <a:lstStyle/>
                    <a:p>
                      <a:pPr fontAlgn="t"/>
                      <a:r>
                        <a:rPr lang="en-US" altLang="zh-CN" sz="2000">
                          <a:solidFill>
                            <a:schemeClr val="bg1"/>
                          </a:solidFill>
                          <a:effectLst/>
                        </a:rPr>
                        <a:t>..</a:t>
                      </a:r>
                    </a:p>
                  </a:txBody>
                  <a:tcPr marL="57150" marR="14287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fontAlgn="t"/>
                      <a:r>
                        <a:rPr lang="zh-CN" altLang="en-US" sz="2000" dirty="0">
                          <a:solidFill>
                            <a:schemeClr val="bg1"/>
                          </a:solidFill>
                          <a:effectLst/>
                        </a:rPr>
                        <a:t>选取当前节点的父节点。</a:t>
                      </a:r>
                    </a:p>
                  </a:txBody>
                  <a:tcPr marL="57150" marR="14287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r>
              <a:tr h="338557">
                <a:tc>
                  <a:txBody>
                    <a:bodyPr/>
                    <a:lstStyle/>
                    <a:p>
                      <a:pPr fontAlgn="t"/>
                      <a:r>
                        <a:rPr lang="en-US" altLang="zh-CN" sz="2000" dirty="0">
                          <a:solidFill>
                            <a:schemeClr val="bg1"/>
                          </a:solidFill>
                          <a:effectLst/>
                        </a:rPr>
                        <a:t>@</a:t>
                      </a:r>
                    </a:p>
                  </a:txBody>
                  <a:tcPr marL="57150" marR="14287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fontAlgn="t"/>
                      <a:r>
                        <a:rPr lang="zh-CN" altLang="en-US" sz="2000" dirty="0">
                          <a:solidFill>
                            <a:schemeClr val="bg1"/>
                          </a:solidFill>
                          <a:effectLst/>
                        </a:rPr>
                        <a:t>选取属性。</a:t>
                      </a:r>
                    </a:p>
                  </a:txBody>
                  <a:tcPr marL="57150" marR="14287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r>
              <a:tr h="338557">
                <a:tc>
                  <a:txBody>
                    <a:bodyPr/>
                    <a:lstStyle/>
                    <a:p>
                      <a:pPr fontAlgn="t"/>
                      <a:r>
                        <a:rPr lang="en-US" altLang="zh-CN" sz="2000" dirty="0" smtClean="0">
                          <a:solidFill>
                            <a:schemeClr val="bg1"/>
                          </a:solidFill>
                          <a:effectLst/>
                        </a:rPr>
                        <a:t>[]</a:t>
                      </a:r>
                      <a:endParaRPr lang="en-US" altLang="zh-CN" sz="2000" dirty="0">
                        <a:solidFill>
                          <a:schemeClr val="bg1"/>
                        </a:solidFill>
                        <a:effectLst/>
                      </a:endParaRPr>
                    </a:p>
                  </a:txBody>
                  <a:tcPr marL="57150" marR="14287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fontAlgn="t"/>
                      <a:r>
                        <a:rPr lang="zh-CN" altLang="en-US" sz="2000" dirty="0" smtClean="0">
                          <a:solidFill>
                            <a:schemeClr val="bg1"/>
                          </a:solidFill>
                          <a:effectLst/>
                        </a:rPr>
                        <a:t>属性的判断表达式</a:t>
                      </a:r>
                      <a:endParaRPr lang="zh-CN" altLang="en-US" sz="2000" dirty="0">
                        <a:solidFill>
                          <a:schemeClr val="bg1"/>
                        </a:solidFill>
                        <a:effectLst/>
                      </a:endParaRPr>
                    </a:p>
                  </a:txBody>
                  <a:tcPr marL="57150" marR="142875" marT="57150" marB="571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r>
            </a:tbl>
          </a:graphicData>
        </a:graphic>
      </p:graphicFrame>
    </p:spTree>
    <p:extLst>
      <p:ext uri="{BB962C8B-B14F-4D97-AF65-F5344CB8AC3E}">
        <p14:creationId xmlns:p14="http://schemas.microsoft.com/office/powerpoint/2010/main" val="8731919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lIns="91367" tIns="45683" rIns="91367" bIns="45683"/>
          <a:lstStyle/>
          <a:p>
            <a:r>
              <a:rPr lang="en-US" altLang="zh-CN" dirty="0" smtClean="0"/>
              <a:t>XPATH</a:t>
            </a:r>
            <a:r>
              <a:rPr lang="zh-CN" altLang="en-US" dirty="0" smtClean="0"/>
              <a:t>介绍</a:t>
            </a:r>
            <a:endParaRPr lang="en-US" altLang="zh-CN" dirty="0" smtClean="0"/>
          </a:p>
        </p:txBody>
      </p:sp>
      <p:sp>
        <p:nvSpPr>
          <p:cNvPr id="3" name="内容占位符 2"/>
          <p:cNvSpPr>
            <a:spLocks noGrp="1"/>
          </p:cNvSpPr>
          <p:nvPr>
            <p:ph idx="1"/>
          </p:nvPr>
        </p:nvSpPr>
        <p:spPr/>
        <p:txBody>
          <a:bodyPr lIns="91367" tIns="45683" rIns="91367" bIns="45683"/>
          <a:lstStyle/>
          <a:p>
            <a:pPr marL="514350" indent="-514350">
              <a:buFont typeface="+mj-lt"/>
              <a:buAutoNum type="arabicPeriod"/>
            </a:pPr>
            <a:r>
              <a:rPr lang="zh-CN" altLang="en-US" b="1" dirty="0" smtClean="0"/>
              <a:t>打开示例：</a:t>
            </a:r>
            <a:r>
              <a:rPr lang="en-US" altLang="zh-CN" b="1" dirty="0" smtClean="0"/>
              <a:t>index.html</a:t>
            </a:r>
            <a:r>
              <a:rPr lang="zh-CN" altLang="en-US" b="1" dirty="0" smtClean="0"/>
              <a:t> 。</a:t>
            </a:r>
            <a:endParaRPr lang="en-US" altLang="en-US" b="1" dirty="0" smtClean="0"/>
          </a:p>
          <a:p>
            <a:pPr marL="514350" indent="-514350">
              <a:buFont typeface="+mj-lt"/>
              <a:buAutoNum type="arabicPeriod"/>
            </a:pPr>
            <a:r>
              <a:rPr lang="zh-CN" altLang="en-US" b="1" dirty="0" smtClean="0"/>
              <a:t>在</a:t>
            </a:r>
            <a:r>
              <a:rPr lang="en-US" altLang="zh-CN" b="1" dirty="0" err="1" smtClean="0"/>
              <a:t>FirePath</a:t>
            </a:r>
            <a:r>
              <a:rPr lang="zh-CN" altLang="en-US" b="1" dirty="0" smtClean="0"/>
              <a:t>中输入：</a:t>
            </a:r>
            <a:r>
              <a:rPr lang="en-US" altLang="en-US" b="1" dirty="0" smtClean="0"/>
              <a:t>/html/body</a:t>
            </a:r>
          </a:p>
          <a:p>
            <a:pPr marL="514350" indent="-514350">
              <a:buFont typeface="+mj-lt"/>
              <a:buAutoNum type="arabicPeriod"/>
            </a:pPr>
            <a:endParaRPr lang="en-US" altLang="zh-CN" b="1" dirty="0">
              <a:solidFill>
                <a:schemeClr val="bg2">
                  <a:lumMod val="50000"/>
                </a:schemeClr>
              </a:solidFill>
            </a:endParaRPr>
          </a:p>
          <a:p>
            <a:pPr marL="514350" indent="-514350">
              <a:buFont typeface="+mj-lt"/>
              <a:buAutoNum type="arabicPeriod"/>
            </a:pPr>
            <a:endParaRPr lang="en-US" altLang="zh-CN" b="1" dirty="0" smtClean="0">
              <a:solidFill>
                <a:schemeClr val="bg2">
                  <a:lumMod val="50000"/>
                </a:schemeClr>
              </a:solidFill>
            </a:endParaRPr>
          </a:p>
          <a:p>
            <a:pPr marL="514350" indent="-514350">
              <a:buFont typeface="+mj-lt"/>
              <a:buAutoNum type="arabicPeriod"/>
            </a:pPr>
            <a:endParaRPr lang="en-US" altLang="zh-CN" b="1" dirty="0">
              <a:solidFill>
                <a:schemeClr val="bg2">
                  <a:lumMod val="50000"/>
                </a:schemeClr>
              </a:solidFill>
            </a:endParaRPr>
          </a:p>
          <a:p>
            <a:pPr marL="514350" indent="-514350">
              <a:buFont typeface="+mj-lt"/>
              <a:buAutoNum type="arabicPeriod"/>
            </a:pPr>
            <a:endParaRPr lang="en-US" altLang="zh-CN" b="1" dirty="0" smtClean="0">
              <a:solidFill>
                <a:schemeClr val="bg2">
                  <a:lumMod val="50000"/>
                </a:schemeClr>
              </a:solidFill>
            </a:endParaRPr>
          </a:p>
          <a:p>
            <a:pPr marL="514350" indent="-514350">
              <a:buFont typeface="+mj-lt"/>
              <a:buAutoNum type="arabicPeriod"/>
            </a:pPr>
            <a:endParaRPr lang="en-US" altLang="zh-CN" b="1" dirty="0">
              <a:solidFill>
                <a:schemeClr val="bg2">
                  <a:lumMod val="50000"/>
                </a:schemeClr>
              </a:solidFill>
            </a:endParaRPr>
          </a:p>
          <a:p>
            <a:pPr marL="514350" indent="-514350">
              <a:buFont typeface="+mj-lt"/>
              <a:buAutoNum type="arabicPeriod"/>
            </a:pPr>
            <a:r>
              <a:rPr lang="zh-CN" altLang="en-US" b="1" dirty="0" smtClean="0"/>
              <a:t>如上图所示，已经选择根目录</a:t>
            </a:r>
            <a:r>
              <a:rPr lang="en-US" altLang="en-US" b="1" dirty="0" smtClean="0"/>
              <a:t>html</a:t>
            </a:r>
            <a:r>
              <a:rPr lang="zh-CN" altLang="en-US" b="1" dirty="0"/>
              <a:t>下的</a:t>
            </a:r>
            <a:r>
              <a:rPr lang="en-US" altLang="en-US" b="1" dirty="0"/>
              <a:t>body</a:t>
            </a:r>
            <a:endParaRPr lang="en-US" altLang="zh-CN" b="1" dirty="0"/>
          </a:p>
          <a:p>
            <a:pPr marL="514350" indent="-514350">
              <a:buFont typeface="+mj-lt"/>
              <a:buAutoNum type="arabicPeriod"/>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zh-CN" altLang="en-US" b="1" dirty="0">
              <a:solidFill>
                <a:schemeClr val="bg2">
                  <a:lumMod val="50000"/>
                </a:schemeClr>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713809661"/>
              </p:ext>
            </p:extLst>
          </p:nvPr>
        </p:nvGraphicFramePr>
        <p:xfrm>
          <a:off x="4491732" y="926291"/>
          <a:ext cx="611188" cy="457200"/>
        </p:xfrm>
        <a:graphic>
          <a:graphicData uri="http://schemas.openxmlformats.org/presentationml/2006/ole">
            <mc:AlternateContent xmlns:mc="http://schemas.openxmlformats.org/markup-compatibility/2006">
              <mc:Choice xmlns:v="urn:schemas-microsoft-com:vml" Requires="v">
                <p:oleObj spid="_x0000_s4545" name="包装程序外壳对象" showAsIcon="1" r:id="rId3" imgW="610920" imgH="456840" progId="Package">
                  <p:embed/>
                </p:oleObj>
              </mc:Choice>
              <mc:Fallback>
                <p:oleObj name="包装程序外壳对象" showAsIcon="1" r:id="rId3" imgW="610920" imgH="456840" progId="Package">
                  <p:embed/>
                  <p:pic>
                    <p:nvPicPr>
                      <p:cNvPr id="0" name=""/>
                      <p:cNvPicPr/>
                      <p:nvPr/>
                    </p:nvPicPr>
                    <p:blipFill>
                      <a:blip r:embed="rId4"/>
                      <a:stretch>
                        <a:fillRect/>
                      </a:stretch>
                    </p:blipFill>
                    <p:spPr>
                      <a:xfrm>
                        <a:off x="4491732" y="926291"/>
                        <a:ext cx="611188" cy="457200"/>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479376" y="2146294"/>
            <a:ext cx="9257143" cy="1876190"/>
          </a:xfrm>
          <a:prstGeom prst="rect">
            <a:avLst/>
          </a:prstGeom>
        </p:spPr>
      </p:pic>
    </p:spTree>
    <p:extLst>
      <p:ext uri="{BB962C8B-B14F-4D97-AF65-F5344CB8AC3E}">
        <p14:creationId xmlns:p14="http://schemas.microsoft.com/office/powerpoint/2010/main" val="35266945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lIns="91367" tIns="45683" rIns="91367" bIns="45683"/>
          <a:lstStyle/>
          <a:p>
            <a:r>
              <a:rPr lang="en-US" altLang="zh-CN" dirty="0" smtClean="0"/>
              <a:t>XPATH</a:t>
            </a:r>
            <a:r>
              <a:rPr lang="zh-CN" altLang="en-US" dirty="0" smtClean="0"/>
              <a:t>介绍</a:t>
            </a:r>
            <a:endParaRPr lang="en-US" altLang="zh-CN" dirty="0" smtClean="0"/>
          </a:p>
        </p:txBody>
      </p:sp>
      <p:sp>
        <p:nvSpPr>
          <p:cNvPr id="3" name="内容占位符 2"/>
          <p:cNvSpPr>
            <a:spLocks noGrp="1"/>
          </p:cNvSpPr>
          <p:nvPr>
            <p:ph idx="1"/>
          </p:nvPr>
        </p:nvSpPr>
        <p:spPr/>
        <p:txBody>
          <a:bodyPr lIns="91367" tIns="45683" rIns="91367" bIns="45683"/>
          <a:lstStyle/>
          <a:p>
            <a:pPr>
              <a:buNone/>
            </a:pPr>
            <a:r>
              <a:rPr lang="zh-CN" altLang="en-US" sz="3600" b="1" dirty="0" smtClean="0"/>
              <a:t>在</a:t>
            </a:r>
            <a:r>
              <a:rPr lang="en-US" altLang="zh-CN" sz="3600" b="1" dirty="0" smtClean="0"/>
              <a:t>index.html</a:t>
            </a:r>
            <a:r>
              <a:rPr lang="zh-CN" altLang="en-US" sz="3600" b="1" dirty="0" smtClean="0"/>
              <a:t>上尝试如下</a:t>
            </a:r>
            <a:r>
              <a:rPr lang="en-US" altLang="zh-CN" sz="3600" b="1" dirty="0" smtClean="0"/>
              <a:t>XPATH</a:t>
            </a:r>
          </a:p>
          <a:p>
            <a:r>
              <a:rPr lang="en-US" sz="1800" dirty="0"/>
              <a:t>/html/div </a:t>
            </a:r>
            <a:r>
              <a:rPr lang="zh-CN" altLang="en-US" sz="1800" dirty="0"/>
              <a:t>，没有节点可以被选择，因为</a:t>
            </a:r>
            <a:r>
              <a:rPr lang="en-US" sz="1800" dirty="0"/>
              <a:t>/</a:t>
            </a:r>
            <a:r>
              <a:rPr lang="zh-CN" altLang="en-US" sz="1800" dirty="0"/>
              <a:t>如果用在中间，表示绝对路径，是上一个节点的子结点，而</a:t>
            </a:r>
            <a:r>
              <a:rPr lang="en-US" sz="1800" dirty="0"/>
              <a:t>html</a:t>
            </a:r>
            <a:r>
              <a:rPr lang="zh-CN" altLang="en-US" sz="1800" dirty="0"/>
              <a:t>的子节点是</a:t>
            </a:r>
            <a:r>
              <a:rPr lang="en-US" sz="1800" dirty="0"/>
              <a:t>head</a:t>
            </a:r>
            <a:r>
              <a:rPr lang="zh-CN" altLang="en-US" sz="1800" dirty="0"/>
              <a:t>与</a:t>
            </a:r>
            <a:r>
              <a:rPr lang="en-US" sz="1800" dirty="0"/>
              <a:t>body</a:t>
            </a:r>
            <a:endParaRPr lang="zh-CN" altLang="en-US" sz="1800" dirty="0"/>
          </a:p>
          <a:p>
            <a:r>
              <a:rPr lang="en-US" sz="1800" dirty="0"/>
              <a:t>/html//div </a:t>
            </a:r>
            <a:r>
              <a:rPr lang="zh-CN" altLang="en-US" sz="1800" dirty="0"/>
              <a:t>，表示选择根目录下的所有的子孙后代节点中的</a:t>
            </a:r>
            <a:r>
              <a:rPr lang="en-US" sz="1800" dirty="0"/>
              <a:t>div</a:t>
            </a:r>
            <a:r>
              <a:rPr lang="zh-CN" altLang="en-US" sz="1800" dirty="0"/>
              <a:t>节点，</a:t>
            </a:r>
            <a:r>
              <a:rPr lang="en-US" sz="1800" dirty="0"/>
              <a:t>//</a:t>
            </a:r>
            <a:r>
              <a:rPr lang="zh-CN" altLang="en-US" sz="1800" dirty="0"/>
              <a:t>表示相对路径</a:t>
            </a:r>
          </a:p>
          <a:p>
            <a:r>
              <a:rPr lang="en-US" sz="1800" dirty="0"/>
              <a:t>//div </a:t>
            </a:r>
            <a:r>
              <a:rPr lang="zh-CN" altLang="en-US" sz="1800" dirty="0"/>
              <a:t>，表示选择所有的</a:t>
            </a:r>
            <a:r>
              <a:rPr lang="en-US" sz="1800" dirty="0"/>
              <a:t>div</a:t>
            </a:r>
            <a:r>
              <a:rPr lang="zh-CN" altLang="en-US" sz="1800" dirty="0"/>
              <a:t>节点，可以想想</a:t>
            </a:r>
            <a:r>
              <a:rPr lang="en-US" altLang="zh-CN" sz="1800" dirty="0"/>
              <a:t>/html//div</a:t>
            </a:r>
            <a:r>
              <a:rPr lang="zh-CN" altLang="en-US" sz="1800" dirty="0"/>
              <a:t>与</a:t>
            </a:r>
            <a:r>
              <a:rPr lang="en-US" altLang="zh-CN" sz="1800" dirty="0"/>
              <a:t>//div</a:t>
            </a:r>
            <a:r>
              <a:rPr lang="zh-CN" altLang="en-US" sz="1800" dirty="0"/>
              <a:t>为什么结果是一样的！</a:t>
            </a:r>
            <a:endParaRPr lang="en-US" altLang="zh-CN" sz="1800" dirty="0"/>
          </a:p>
          <a:p>
            <a:r>
              <a:rPr lang="en-US" sz="1800" dirty="0"/>
              <a:t>//div/div </a:t>
            </a:r>
            <a:r>
              <a:rPr lang="zh-CN" altLang="en-US" sz="1800" dirty="0"/>
              <a:t>，表示选择所有的</a:t>
            </a:r>
            <a:r>
              <a:rPr lang="en-US" sz="1800" dirty="0"/>
              <a:t>div</a:t>
            </a:r>
            <a:r>
              <a:rPr lang="zh-CN" altLang="en-US" sz="1800" dirty="0"/>
              <a:t>节点的子节点中含有</a:t>
            </a:r>
            <a:r>
              <a:rPr lang="en-US" sz="1800" dirty="0"/>
              <a:t>div</a:t>
            </a:r>
            <a:r>
              <a:rPr lang="zh-CN" altLang="en-US" sz="1800" dirty="0"/>
              <a:t>的节点</a:t>
            </a:r>
            <a:endParaRPr lang="en-US" altLang="zh-CN" sz="1800" dirty="0"/>
          </a:p>
          <a:p>
            <a:r>
              <a:rPr lang="en-US" sz="1800" dirty="0"/>
              <a:t>//div/div/. </a:t>
            </a:r>
            <a:r>
              <a:rPr lang="zh-CN" altLang="en-US" sz="1800" dirty="0"/>
              <a:t>，表示选择</a:t>
            </a:r>
            <a:r>
              <a:rPr lang="en-US" sz="1800" dirty="0"/>
              <a:t>//div/div</a:t>
            </a:r>
            <a:r>
              <a:rPr lang="zh-CN" altLang="en-US" sz="1800" dirty="0"/>
              <a:t>节点的当前层的节点，与</a:t>
            </a:r>
            <a:r>
              <a:rPr lang="en-US" sz="1800" dirty="0"/>
              <a:t>//div/div</a:t>
            </a:r>
            <a:r>
              <a:rPr lang="zh-CN" altLang="en-US" sz="1800" dirty="0"/>
              <a:t>的结果相同</a:t>
            </a:r>
            <a:endParaRPr lang="en-US" altLang="zh-CN" sz="1800" dirty="0"/>
          </a:p>
          <a:p>
            <a:r>
              <a:rPr lang="en-US" sz="1800" dirty="0"/>
              <a:t>//div/div/.. </a:t>
            </a:r>
            <a:r>
              <a:rPr lang="zh-CN" altLang="en-US" sz="1800" dirty="0"/>
              <a:t>，表示选择</a:t>
            </a:r>
            <a:r>
              <a:rPr lang="en-US" sz="1800" dirty="0"/>
              <a:t>//div/div</a:t>
            </a:r>
            <a:r>
              <a:rPr lang="zh-CN" altLang="en-US" sz="1800" dirty="0"/>
              <a:t>节点的上一层节点，也就是选择一个</a:t>
            </a:r>
            <a:r>
              <a:rPr lang="en-US" sz="1800" dirty="0"/>
              <a:t>div</a:t>
            </a:r>
            <a:r>
              <a:rPr lang="zh-CN" altLang="en-US" sz="1800" dirty="0"/>
              <a:t>节点，该</a:t>
            </a:r>
            <a:r>
              <a:rPr lang="en-US" sz="1800" dirty="0"/>
              <a:t>div</a:t>
            </a:r>
            <a:r>
              <a:rPr lang="zh-CN" altLang="en-US" sz="1800" dirty="0"/>
              <a:t>节点的子节点有</a:t>
            </a:r>
            <a:r>
              <a:rPr lang="en-US" sz="1800" dirty="0"/>
              <a:t>div</a:t>
            </a:r>
            <a:r>
              <a:rPr lang="zh-CN" altLang="en-US" sz="1800" dirty="0"/>
              <a:t>节点。有点绕口，但细细理解，会恍然大悟的</a:t>
            </a:r>
            <a:endParaRPr lang="en-US" altLang="zh-CN" sz="1800" dirty="0"/>
          </a:p>
          <a:p>
            <a:r>
              <a:rPr lang="en-US" altLang="en-US" sz="1800" dirty="0"/>
              <a:t>//div/div/* </a:t>
            </a:r>
            <a:r>
              <a:rPr lang="zh-CN" altLang="en-US" sz="1800" dirty="0"/>
              <a:t>，表示选择</a:t>
            </a:r>
            <a:r>
              <a:rPr lang="en-US" altLang="en-US" sz="1800" dirty="0"/>
              <a:t>//div/div</a:t>
            </a:r>
            <a:r>
              <a:rPr lang="zh-CN" altLang="en-US" sz="1800" dirty="0"/>
              <a:t>的所有子节点，</a:t>
            </a:r>
            <a:r>
              <a:rPr lang="en-US" altLang="en-US" sz="1800" dirty="0"/>
              <a:t>//div/div</a:t>
            </a:r>
            <a:r>
              <a:rPr lang="zh-CN" altLang="en-US" sz="1800" dirty="0"/>
              <a:t>会有两个匹配出来的节点，但为什么</a:t>
            </a:r>
            <a:r>
              <a:rPr lang="en-US" altLang="en-US" sz="1800" dirty="0"/>
              <a:t>//div/div/*</a:t>
            </a:r>
            <a:r>
              <a:rPr lang="zh-CN" altLang="en-US" sz="1800" dirty="0"/>
              <a:t>只有一个了呢？这是因为第二个</a:t>
            </a:r>
            <a:r>
              <a:rPr lang="en-US" altLang="en-US" sz="1800" dirty="0"/>
              <a:t>//div/div</a:t>
            </a:r>
            <a:r>
              <a:rPr lang="zh-CN" altLang="en-US" sz="1800" dirty="0"/>
              <a:t>下面没有子节点了，所以只匹配出来了一个</a:t>
            </a:r>
            <a:endParaRPr lang="en-US" altLang="zh-CN" sz="1800" dirty="0"/>
          </a:p>
          <a:p>
            <a:r>
              <a:rPr lang="en-US" altLang="en-US" sz="1800" dirty="0"/>
              <a:t>//div[@id='input'] </a:t>
            </a:r>
            <a:r>
              <a:rPr lang="zh-CN" altLang="en-US" sz="1800" dirty="0"/>
              <a:t>，表示选择一个</a:t>
            </a:r>
            <a:r>
              <a:rPr lang="en-US" altLang="en-US" sz="1800" dirty="0"/>
              <a:t>id</a:t>
            </a:r>
            <a:r>
              <a:rPr lang="zh-CN" altLang="en-US" sz="1800" dirty="0"/>
              <a:t>为</a:t>
            </a:r>
            <a:r>
              <a:rPr lang="en-US" altLang="en-US" sz="1800" dirty="0"/>
              <a:t>’input’</a:t>
            </a:r>
            <a:r>
              <a:rPr lang="zh-CN" altLang="en-US" sz="1800" dirty="0"/>
              <a:t>的</a:t>
            </a:r>
            <a:r>
              <a:rPr lang="en-US" altLang="en-US" sz="1800" dirty="0"/>
              <a:t>div</a:t>
            </a:r>
            <a:r>
              <a:rPr lang="zh-CN" altLang="en-US" sz="1800" dirty="0"/>
              <a:t>节点</a:t>
            </a:r>
          </a:p>
          <a:p>
            <a:r>
              <a:rPr lang="en-US" altLang="en-US" sz="1800" dirty="0"/>
              <a:t>//div[@id='input']/input </a:t>
            </a:r>
            <a:r>
              <a:rPr lang="zh-CN" altLang="en-US" sz="1800" dirty="0"/>
              <a:t>，表示选择一个</a:t>
            </a:r>
            <a:r>
              <a:rPr lang="en-US" altLang="en-US" sz="1800" dirty="0"/>
              <a:t>id</a:t>
            </a:r>
            <a:r>
              <a:rPr lang="zh-CN" altLang="en-US" sz="1800" dirty="0"/>
              <a:t>为</a:t>
            </a:r>
            <a:r>
              <a:rPr lang="en-US" altLang="en-US" sz="1800" dirty="0"/>
              <a:t>’input’</a:t>
            </a:r>
            <a:r>
              <a:rPr lang="zh-CN" altLang="en-US" sz="1800" dirty="0"/>
              <a:t>的</a:t>
            </a:r>
            <a:r>
              <a:rPr lang="en-US" altLang="en-US" sz="1800" dirty="0"/>
              <a:t>div</a:t>
            </a:r>
            <a:r>
              <a:rPr lang="zh-CN" altLang="en-US" sz="1800" dirty="0"/>
              <a:t>节点的</a:t>
            </a:r>
            <a:r>
              <a:rPr lang="en-US" altLang="en-US" sz="1800" dirty="0"/>
              <a:t>input</a:t>
            </a:r>
            <a:r>
              <a:rPr lang="zh-CN" altLang="en-US" sz="1800" dirty="0"/>
              <a:t>子节点</a:t>
            </a:r>
          </a:p>
          <a:p>
            <a:pPr>
              <a:buFont typeface="Wingdings" pitchFamily="2" charset="2"/>
              <a:buChar char="u"/>
            </a:pPr>
            <a:endParaRPr lang="zh-CN" altLang="en-US" sz="1400" dirty="0"/>
          </a:p>
          <a:p>
            <a:pPr>
              <a:buFont typeface="Wingdings" pitchFamily="2" charset="2"/>
              <a:buChar char="u"/>
            </a:pPr>
            <a:endParaRPr lang="zh-CN" altLang="en-US" sz="1400" dirty="0">
              <a:solidFill>
                <a:schemeClr val="bg2">
                  <a:lumMod val="50000"/>
                </a:schemeClr>
              </a:solidFill>
            </a:endParaRPr>
          </a:p>
          <a:p>
            <a:pPr>
              <a:buFont typeface="Wingdings" pitchFamily="2" charset="2"/>
              <a:buChar char="u"/>
            </a:pPr>
            <a:endParaRPr lang="zh-CN" altLang="en-US" dirty="0" smtClean="0"/>
          </a:p>
          <a:p>
            <a:pPr>
              <a:buFont typeface="Wingdings" pitchFamily="2" charset="2"/>
              <a:buChar char="u"/>
            </a:pPr>
            <a:endParaRPr lang="zh-CN" altLang="en-US" dirty="0" smtClean="0"/>
          </a:p>
          <a:p>
            <a:pPr>
              <a:buFont typeface="Wingdings" pitchFamily="2" charset="2"/>
              <a:buChar char="u"/>
            </a:pPr>
            <a:endParaRPr lang="zh-CN" altLang="en-US" dirty="0" smtClean="0"/>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zh-CN" altLang="en-US" b="1" dirty="0">
              <a:solidFill>
                <a:schemeClr val="bg2">
                  <a:lumMod val="50000"/>
                </a:schemeClr>
              </a:solidFill>
            </a:endParaRPr>
          </a:p>
        </p:txBody>
      </p:sp>
    </p:spTree>
    <p:extLst>
      <p:ext uri="{BB962C8B-B14F-4D97-AF65-F5344CB8AC3E}">
        <p14:creationId xmlns:p14="http://schemas.microsoft.com/office/powerpoint/2010/main" val="37985868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lIns="91367" tIns="45683" rIns="91367" bIns="45683"/>
          <a:lstStyle/>
          <a:p>
            <a:r>
              <a:rPr lang="en-US" altLang="zh-CN" dirty="0" smtClean="0"/>
              <a:t>XPATH</a:t>
            </a:r>
            <a:r>
              <a:rPr lang="zh-CN" altLang="en-US" dirty="0" smtClean="0"/>
              <a:t>介绍</a:t>
            </a:r>
            <a:endParaRPr lang="en-US" altLang="zh-CN" dirty="0" smtClean="0"/>
          </a:p>
        </p:txBody>
      </p:sp>
      <p:sp>
        <p:nvSpPr>
          <p:cNvPr id="3" name="内容占位符 2"/>
          <p:cNvSpPr>
            <a:spLocks noGrp="1"/>
          </p:cNvSpPr>
          <p:nvPr>
            <p:ph idx="1"/>
          </p:nvPr>
        </p:nvSpPr>
        <p:spPr/>
        <p:txBody>
          <a:bodyPr lIns="91367" tIns="45683" rIns="91367" bIns="45683"/>
          <a:lstStyle/>
          <a:p>
            <a:pPr marL="0" indent="0">
              <a:buNone/>
            </a:pPr>
            <a:r>
              <a:rPr lang="zh-CN" altLang="en-US" sz="4000" b="1" dirty="0" smtClean="0"/>
              <a:t>在</a:t>
            </a:r>
            <a:r>
              <a:rPr lang="en-US" altLang="zh-CN" sz="4000" b="1" dirty="0"/>
              <a:t>index</a:t>
            </a:r>
            <a:r>
              <a:rPr lang="en-US" altLang="zh-CN" sz="4000" b="1" dirty="0" smtClean="0"/>
              <a:t>.html</a:t>
            </a:r>
            <a:r>
              <a:rPr lang="zh-CN" altLang="en-US" sz="4000" b="1" dirty="0" smtClean="0"/>
              <a:t>上</a:t>
            </a:r>
            <a:r>
              <a:rPr lang="zh-CN" altLang="en-US" sz="4000" b="1" dirty="0"/>
              <a:t>尝试</a:t>
            </a:r>
            <a:r>
              <a:rPr lang="zh-CN" altLang="en-US" sz="4000" b="1" dirty="0" smtClean="0"/>
              <a:t>如下</a:t>
            </a:r>
            <a:r>
              <a:rPr lang="en-US" altLang="zh-CN" sz="4000" b="1" dirty="0" smtClean="0"/>
              <a:t>XPATH</a:t>
            </a:r>
          </a:p>
          <a:p>
            <a:r>
              <a:rPr lang="en-US" sz="2000" dirty="0"/>
              <a:t>//table//input[@id='user'] </a:t>
            </a:r>
            <a:r>
              <a:rPr lang="zh-CN" altLang="en-US" sz="2000" dirty="0"/>
              <a:t>，表示选择</a:t>
            </a:r>
            <a:r>
              <a:rPr lang="en-US" sz="2000" dirty="0"/>
              <a:t>table</a:t>
            </a:r>
            <a:r>
              <a:rPr lang="zh-CN" altLang="en-US" sz="2000" dirty="0"/>
              <a:t>的子孙后代中</a:t>
            </a:r>
            <a:r>
              <a:rPr lang="en-US" sz="2000" dirty="0"/>
              <a:t>id</a:t>
            </a:r>
            <a:r>
              <a:rPr lang="zh-CN" altLang="en-US" sz="2000" dirty="0"/>
              <a:t>为</a:t>
            </a:r>
            <a:r>
              <a:rPr lang="en-US" sz="2000" dirty="0"/>
              <a:t>user</a:t>
            </a:r>
            <a:r>
              <a:rPr lang="zh-CN" altLang="en-US" sz="2000" dirty="0"/>
              <a:t>的</a:t>
            </a:r>
            <a:r>
              <a:rPr lang="en-US" sz="2000" dirty="0"/>
              <a:t>input</a:t>
            </a:r>
            <a:r>
              <a:rPr lang="zh-CN" altLang="en-US" sz="2000" dirty="0"/>
              <a:t>节点</a:t>
            </a:r>
            <a:endParaRPr lang="en-US" altLang="zh-CN" sz="2000" dirty="0"/>
          </a:p>
          <a:p>
            <a:r>
              <a:rPr lang="en-US" sz="2000" dirty="0"/>
              <a:t>//input[@name='identity' and @class='Volvo'] </a:t>
            </a:r>
            <a:r>
              <a:rPr lang="zh-CN" altLang="en-US" sz="2000" dirty="0"/>
              <a:t>，有的节点，只用一个属性无法定位出来，必须要用到多个属性进行组合定位，用连接符</a:t>
            </a:r>
            <a:r>
              <a:rPr lang="en-US" sz="2000" dirty="0"/>
              <a:t>and</a:t>
            </a:r>
            <a:r>
              <a:rPr lang="zh-CN" altLang="en-US" sz="2000" dirty="0"/>
              <a:t>。这个</a:t>
            </a:r>
            <a:r>
              <a:rPr lang="en-US" sz="2000" dirty="0"/>
              <a:t>XPATH</a:t>
            </a:r>
            <a:r>
              <a:rPr lang="zh-CN" altLang="en-US" sz="2000" dirty="0"/>
              <a:t>表示选择一个</a:t>
            </a:r>
            <a:r>
              <a:rPr lang="en-US" sz="2000" dirty="0"/>
              <a:t>name</a:t>
            </a:r>
            <a:r>
              <a:rPr lang="zh-CN" altLang="en-US" sz="2000" dirty="0"/>
              <a:t>为</a:t>
            </a:r>
            <a:r>
              <a:rPr lang="en-US" sz="2000" dirty="0"/>
              <a:t>identity</a:t>
            </a:r>
            <a:r>
              <a:rPr lang="zh-CN" altLang="en-US" sz="2000" dirty="0"/>
              <a:t>并且</a:t>
            </a:r>
            <a:r>
              <a:rPr lang="en-US" sz="2000" dirty="0"/>
              <a:t>class</a:t>
            </a:r>
            <a:r>
              <a:rPr lang="zh-CN" altLang="en-US" sz="2000" dirty="0"/>
              <a:t>为</a:t>
            </a:r>
            <a:r>
              <a:rPr lang="en-US" sz="2000" dirty="0"/>
              <a:t>Volvo</a:t>
            </a:r>
            <a:r>
              <a:rPr lang="zh-CN" altLang="en-US" sz="2000" dirty="0"/>
              <a:t>的</a:t>
            </a:r>
            <a:r>
              <a:rPr lang="en-US" sz="2000" dirty="0"/>
              <a:t>input</a:t>
            </a:r>
            <a:r>
              <a:rPr lang="zh-CN" altLang="en-US" sz="2000" dirty="0"/>
              <a:t>节点</a:t>
            </a:r>
          </a:p>
          <a:p>
            <a:r>
              <a:rPr lang="en-US" sz="2000" dirty="0"/>
              <a:t>//input[@name='identity' or @class='Volvo'] </a:t>
            </a:r>
            <a:r>
              <a:rPr lang="zh-CN" altLang="en-US" sz="2000" dirty="0"/>
              <a:t>，这个多属性组合用的是</a:t>
            </a:r>
            <a:r>
              <a:rPr lang="en-US" sz="2000" dirty="0"/>
              <a:t>or</a:t>
            </a:r>
            <a:r>
              <a:rPr lang="zh-CN" altLang="en-US" sz="2000" dirty="0"/>
              <a:t>的连接符，这个</a:t>
            </a:r>
            <a:r>
              <a:rPr lang="en-US" sz="2000" dirty="0"/>
              <a:t>XPATH</a:t>
            </a:r>
            <a:r>
              <a:rPr lang="zh-CN" altLang="en-US" sz="2000" dirty="0"/>
              <a:t>表示选择一个</a:t>
            </a:r>
            <a:r>
              <a:rPr lang="en-US" sz="2000" dirty="0"/>
              <a:t>name</a:t>
            </a:r>
            <a:r>
              <a:rPr lang="zh-CN" altLang="en-US" sz="2000" dirty="0"/>
              <a:t>为</a:t>
            </a:r>
            <a:r>
              <a:rPr lang="en-US" sz="2000" dirty="0"/>
              <a:t>identity</a:t>
            </a:r>
            <a:r>
              <a:rPr lang="zh-CN" altLang="en-US" sz="2000" dirty="0"/>
              <a:t>，或者</a:t>
            </a:r>
            <a:r>
              <a:rPr lang="en-US" sz="2000" dirty="0"/>
              <a:t>class</a:t>
            </a:r>
            <a:r>
              <a:rPr lang="zh-CN" altLang="en-US" sz="2000" dirty="0"/>
              <a:t>为</a:t>
            </a:r>
            <a:r>
              <a:rPr lang="en-US" sz="2000" dirty="0"/>
              <a:t>Volvo</a:t>
            </a:r>
            <a:r>
              <a:rPr lang="zh-CN" altLang="en-US" sz="2000" dirty="0"/>
              <a:t>的节点，所以，这个</a:t>
            </a:r>
            <a:r>
              <a:rPr lang="en-US" sz="2000" dirty="0"/>
              <a:t>XPATH</a:t>
            </a:r>
            <a:r>
              <a:rPr lang="zh-CN" altLang="en-US" sz="2000" dirty="0"/>
              <a:t>匹配出来了</a:t>
            </a:r>
            <a:r>
              <a:rPr lang="en-US" sz="2000" dirty="0"/>
              <a:t>4</a:t>
            </a:r>
            <a:r>
              <a:rPr lang="zh-CN" altLang="en-US" sz="2000" dirty="0"/>
              <a:t>个节点</a:t>
            </a:r>
          </a:p>
          <a:p>
            <a:r>
              <a:rPr lang="en-US" sz="2000" dirty="0"/>
              <a:t>//input[@name='identity' or @class='Volvo'][1] </a:t>
            </a:r>
            <a:r>
              <a:rPr lang="zh-CN" altLang="en-US" sz="2000" dirty="0"/>
              <a:t>见图</a:t>
            </a:r>
            <a:r>
              <a:rPr lang="en-US" sz="2000" dirty="0"/>
              <a:t>13</a:t>
            </a:r>
            <a:r>
              <a:rPr lang="zh-CN" altLang="en-US" sz="2000" dirty="0"/>
              <a:t>，我们刚知道了，</a:t>
            </a:r>
            <a:r>
              <a:rPr lang="en-US" sz="2000" dirty="0"/>
              <a:t>//input[@name='identity' or @class='Volvo']</a:t>
            </a:r>
            <a:r>
              <a:rPr lang="zh-CN" altLang="en-US" sz="2000" dirty="0"/>
              <a:t>匹配出</a:t>
            </a:r>
            <a:r>
              <a:rPr lang="en-US" sz="2000" dirty="0"/>
              <a:t>4</a:t>
            </a:r>
            <a:r>
              <a:rPr lang="zh-CN" altLang="en-US" sz="2000" dirty="0"/>
              <a:t>个，我们只需要第一个，怎么办？加</a:t>
            </a:r>
            <a:r>
              <a:rPr lang="en-US" sz="2000" dirty="0"/>
              <a:t>index</a:t>
            </a:r>
            <a:r>
              <a:rPr lang="zh-CN" altLang="en-US" sz="2000" dirty="0"/>
              <a:t>即可：</a:t>
            </a:r>
            <a:r>
              <a:rPr lang="en-US" sz="2000" dirty="0"/>
              <a:t>//input[@name='identity' or @class='Volvo'][1]</a:t>
            </a:r>
            <a:r>
              <a:rPr lang="zh-CN" altLang="en-US" sz="2000" dirty="0"/>
              <a:t>，请注意，</a:t>
            </a:r>
            <a:r>
              <a:rPr lang="en-US" sz="2000" dirty="0" err="1"/>
              <a:t>xpath</a:t>
            </a:r>
            <a:r>
              <a:rPr lang="zh-CN" altLang="en-US" sz="2000" dirty="0"/>
              <a:t>的</a:t>
            </a:r>
            <a:r>
              <a:rPr lang="en-US" sz="2000" dirty="0"/>
              <a:t>index</a:t>
            </a:r>
            <a:r>
              <a:rPr lang="zh-CN" altLang="en-US" sz="2000" dirty="0"/>
              <a:t>是以</a:t>
            </a:r>
            <a:r>
              <a:rPr lang="en-US" sz="2000" dirty="0"/>
              <a:t>1</a:t>
            </a:r>
            <a:r>
              <a:rPr lang="zh-CN" altLang="en-US" sz="2000" dirty="0"/>
              <a:t>开头的，并不是</a:t>
            </a:r>
            <a:r>
              <a:rPr lang="en-US" sz="2000" dirty="0"/>
              <a:t>0</a:t>
            </a:r>
            <a:r>
              <a:rPr lang="zh-CN" altLang="en-US" sz="2000" dirty="0"/>
              <a:t>，请切记！</a:t>
            </a:r>
          </a:p>
          <a:p>
            <a:r>
              <a:rPr lang="zh-CN" altLang="en-US" sz="2000" dirty="0"/>
              <a:t>取最后一个，</a:t>
            </a:r>
            <a:r>
              <a:rPr lang="en-US" sz="2000" dirty="0"/>
              <a:t>//input[@name='identity' or @class='Volvo'][last()]</a:t>
            </a:r>
            <a:endParaRPr lang="en-US" altLang="zh-CN" sz="2000" dirty="0"/>
          </a:p>
          <a:p>
            <a:pPr>
              <a:buFont typeface="Wingdings" pitchFamily="2" charset="2"/>
              <a:buChar char="u"/>
            </a:pPr>
            <a:endParaRPr lang="zh-CN" altLang="en-US" sz="1400" dirty="0">
              <a:solidFill>
                <a:schemeClr val="bg2">
                  <a:lumMod val="50000"/>
                </a:schemeClr>
              </a:solidFill>
            </a:endParaRPr>
          </a:p>
          <a:p>
            <a:pPr>
              <a:buFont typeface="Wingdings" pitchFamily="2" charset="2"/>
              <a:buChar char="u"/>
            </a:pPr>
            <a:endParaRPr lang="zh-CN" altLang="en-US" sz="1400" dirty="0"/>
          </a:p>
          <a:p>
            <a:pPr>
              <a:buFont typeface="Wingdings" pitchFamily="2" charset="2"/>
              <a:buChar char="u"/>
            </a:pPr>
            <a:endParaRPr lang="zh-CN" altLang="en-US" sz="1400" dirty="0">
              <a:solidFill>
                <a:schemeClr val="bg2">
                  <a:lumMod val="50000"/>
                </a:schemeClr>
              </a:solidFill>
            </a:endParaRPr>
          </a:p>
          <a:p>
            <a:pPr>
              <a:buFont typeface="Wingdings" pitchFamily="2" charset="2"/>
              <a:buChar char="u"/>
            </a:pPr>
            <a:endParaRPr lang="zh-CN" altLang="en-US" dirty="0" smtClean="0"/>
          </a:p>
          <a:p>
            <a:pPr>
              <a:buFont typeface="Wingdings" pitchFamily="2" charset="2"/>
              <a:buChar char="u"/>
            </a:pPr>
            <a:endParaRPr lang="zh-CN" altLang="en-US" dirty="0" smtClean="0"/>
          </a:p>
          <a:p>
            <a:pPr>
              <a:buFont typeface="Wingdings" pitchFamily="2" charset="2"/>
              <a:buChar char="u"/>
            </a:pPr>
            <a:endParaRPr lang="zh-CN" altLang="en-US" dirty="0" smtClean="0"/>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zh-CN" altLang="en-US" b="1" dirty="0">
              <a:solidFill>
                <a:schemeClr val="bg2">
                  <a:lumMod val="50000"/>
                </a:schemeClr>
              </a:solidFill>
            </a:endParaRPr>
          </a:p>
        </p:txBody>
      </p:sp>
    </p:spTree>
    <p:extLst>
      <p:ext uri="{BB962C8B-B14F-4D97-AF65-F5344CB8AC3E}">
        <p14:creationId xmlns:p14="http://schemas.microsoft.com/office/powerpoint/2010/main" val="35233583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lIns="91367" tIns="45683" rIns="91367" bIns="45683"/>
          <a:lstStyle/>
          <a:p>
            <a:r>
              <a:rPr lang="en-US" altLang="zh-CN" dirty="0" smtClean="0"/>
              <a:t>XPATH</a:t>
            </a:r>
            <a:r>
              <a:rPr lang="zh-CN" altLang="en-US" dirty="0" smtClean="0"/>
              <a:t>介绍</a:t>
            </a:r>
            <a:endParaRPr lang="en-US" altLang="zh-CN" dirty="0" smtClean="0"/>
          </a:p>
        </p:txBody>
      </p:sp>
      <p:sp>
        <p:nvSpPr>
          <p:cNvPr id="3" name="内容占位符 2"/>
          <p:cNvSpPr>
            <a:spLocks noGrp="1"/>
          </p:cNvSpPr>
          <p:nvPr>
            <p:ph idx="1"/>
          </p:nvPr>
        </p:nvSpPr>
        <p:spPr/>
        <p:txBody>
          <a:bodyPr lIns="91367" tIns="45683" rIns="91367" bIns="45683"/>
          <a:lstStyle/>
          <a:p>
            <a:pPr>
              <a:buNone/>
            </a:pPr>
            <a:r>
              <a:rPr lang="zh-CN" altLang="en-US" sz="4400" b="1" dirty="0" smtClean="0"/>
              <a:t>在</a:t>
            </a:r>
            <a:r>
              <a:rPr lang="en-US" altLang="zh-CN" sz="4400" b="1" dirty="0" smtClean="0"/>
              <a:t>index.html</a:t>
            </a:r>
            <a:r>
              <a:rPr lang="zh-CN" altLang="en-US" sz="4400" b="1" dirty="0" smtClean="0"/>
              <a:t>尝试如下</a:t>
            </a:r>
            <a:r>
              <a:rPr lang="en-US" altLang="zh-CN" sz="4400" b="1" dirty="0" smtClean="0"/>
              <a:t>XPATH</a:t>
            </a:r>
          </a:p>
          <a:p>
            <a:r>
              <a:rPr lang="zh-CN" altLang="en-US" sz="2400" dirty="0"/>
              <a:t>需要特别注意的一个地方</a:t>
            </a:r>
            <a:r>
              <a:rPr lang="en-US" altLang="en-US" sz="2400" dirty="0"/>
              <a:t>:</a:t>
            </a:r>
            <a:endParaRPr lang="zh-CN" altLang="en-US" sz="2400" dirty="0"/>
          </a:p>
          <a:p>
            <a:pPr>
              <a:buNone/>
            </a:pPr>
            <a:r>
              <a:rPr lang="en-US" altLang="en-US" sz="2400" dirty="0"/>
              <a:t>	//table//</a:t>
            </a:r>
            <a:r>
              <a:rPr lang="en-US" altLang="en-US" sz="2400" dirty="0" err="1"/>
              <a:t>tr</a:t>
            </a:r>
            <a:r>
              <a:rPr lang="en-US" altLang="en-US" sz="2400" dirty="0"/>
              <a:t>//input </a:t>
            </a:r>
            <a:r>
              <a:rPr lang="zh-CN" altLang="en-US" sz="2400" dirty="0"/>
              <a:t>，这个匹配出来的，有</a:t>
            </a:r>
            <a:r>
              <a:rPr lang="en-US" altLang="en-US" sz="2400" dirty="0"/>
              <a:t>14</a:t>
            </a:r>
            <a:r>
              <a:rPr lang="zh-CN" altLang="en-US" sz="2400" dirty="0"/>
              <a:t>个节点，但是如果我们需要取到第一个，怎么办？</a:t>
            </a:r>
          </a:p>
          <a:p>
            <a:pPr>
              <a:buNone/>
            </a:pPr>
            <a:r>
              <a:rPr lang="en-US" altLang="zh-CN" sz="2400" dirty="0"/>
              <a:t>	</a:t>
            </a:r>
            <a:r>
              <a:rPr lang="zh-CN" altLang="en-US" sz="2400" dirty="0"/>
              <a:t>有可能会用到：</a:t>
            </a:r>
            <a:r>
              <a:rPr lang="en-US" altLang="en-US" sz="2400" dirty="0"/>
              <a:t>//table//</a:t>
            </a:r>
            <a:r>
              <a:rPr lang="en-US" altLang="en-US" sz="2400" dirty="0" err="1"/>
              <a:t>tr</a:t>
            </a:r>
            <a:r>
              <a:rPr lang="en-US" altLang="en-US" sz="2400" dirty="0"/>
              <a:t>//input[1],</a:t>
            </a:r>
            <a:r>
              <a:rPr lang="zh-CN" altLang="en-US" sz="2400" dirty="0"/>
              <a:t>但是我们来看看结果</a:t>
            </a:r>
            <a:r>
              <a:rPr lang="en-US" altLang="zh-CN" sz="2400" dirty="0"/>
              <a:t>,</a:t>
            </a:r>
            <a:r>
              <a:rPr lang="zh-CN" altLang="en-US" sz="2400" dirty="0"/>
              <a:t>匹配出来的节点居然是</a:t>
            </a:r>
            <a:r>
              <a:rPr lang="en-US" altLang="en-US" sz="2400" dirty="0"/>
              <a:t>8</a:t>
            </a:r>
            <a:r>
              <a:rPr lang="zh-CN" altLang="en-US" sz="2400" dirty="0"/>
              <a:t>个，而不是</a:t>
            </a:r>
            <a:r>
              <a:rPr lang="en-US" altLang="en-US" sz="2400" dirty="0"/>
              <a:t>1</a:t>
            </a:r>
            <a:r>
              <a:rPr lang="zh-CN" altLang="en-US" sz="2400" dirty="0"/>
              <a:t>个，这是因为</a:t>
            </a:r>
            <a:r>
              <a:rPr lang="en-US" altLang="en-US" sz="2400" dirty="0"/>
              <a:t>//table//</a:t>
            </a:r>
            <a:r>
              <a:rPr lang="en-US" altLang="en-US" sz="2400" dirty="0" err="1"/>
              <a:t>tr</a:t>
            </a:r>
            <a:r>
              <a:rPr lang="en-US" altLang="en-US" sz="2400" dirty="0"/>
              <a:t>//input[1]</a:t>
            </a:r>
            <a:r>
              <a:rPr lang="zh-CN" altLang="en-US" sz="2400" dirty="0"/>
              <a:t>是指先匹配出</a:t>
            </a:r>
            <a:r>
              <a:rPr lang="en-US" altLang="en-US" sz="2400" dirty="0"/>
              <a:t>//table</a:t>
            </a:r>
            <a:r>
              <a:rPr lang="zh-CN" altLang="en-US" sz="2400" dirty="0"/>
              <a:t>下面的所有的</a:t>
            </a:r>
            <a:r>
              <a:rPr lang="en-US" altLang="en-US" sz="2400" dirty="0" err="1"/>
              <a:t>tr</a:t>
            </a:r>
            <a:r>
              <a:rPr lang="zh-CN" altLang="en-US" sz="2400" dirty="0"/>
              <a:t>子孙后代节点，并且再此基础上，再匹配出</a:t>
            </a:r>
            <a:r>
              <a:rPr lang="en-US" altLang="en-US" sz="2400" dirty="0" err="1"/>
              <a:t>tr</a:t>
            </a:r>
            <a:r>
              <a:rPr lang="zh-CN" altLang="en-US" sz="2400" dirty="0"/>
              <a:t>节点的所有的子孙后代中的</a:t>
            </a:r>
            <a:r>
              <a:rPr lang="en-US" altLang="en-US" sz="2400" dirty="0"/>
              <a:t>input</a:t>
            </a:r>
            <a:r>
              <a:rPr lang="zh-CN" altLang="en-US" sz="2400" dirty="0"/>
              <a:t>结点的第一个，由于</a:t>
            </a:r>
            <a:r>
              <a:rPr lang="en-US" altLang="en-US" sz="2400" dirty="0" err="1"/>
              <a:t>tr</a:t>
            </a:r>
            <a:r>
              <a:rPr lang="zh-CN" altLang="en-US" sz="2400" dirty="0"/>
              <a:t>众多，所以匹配出的结果肯定不是一个，但如何能匹配出</a:t>
            </a:r>
            <a:r>
              <a:rPr lang="en-US" altLang="en-US" sz="2400" dirty="0"/>
              <a:t>1</a:t>
            </a:r>
            <a:r>
              <a:rPr lang="zh-CN" altLang="en-US" sz="2400" dirty="0"/>
              <a:t>个？也就是说我们需要把众多的</a:t>
            </a:r>
            <a:r>
              <a:rPr lang="en-US" altLang="en-US" sz="2400" dirty="0" err="1"/>
              <a:t>tr</a:t>
            </a:r>
            <a:r>
              <a:rPr lang="zh-CN" altLang="en-US" sz="2400" dirty="0"/>
              <a:t>给固定出一个，这时候再看：</a:t>
            </a:r>
          </a:p>
          <a:p>
            <a:pPr>
              <a:buNone/>
            </a:pPr>
            <a:r>
              <a:rPr lang="en-US" altLang="en-US" sz="2400" dirty="0"/>
              <a:t>	//table//</a:t>
            </a:r>
            <a:r>
              <a:rPr lang="en-US" altLang="en-US" sz="2400" dirty="0" err="1"/>
              <a:t>tr</a:t>
            </a:r>
            <a:r>
              <a:rPr lang="en-US" altLang="en-US" sz="2400" dirty="0"/>
              <a:t>[1]//input[1]</a:t>
            </a:r>
            <a:r>
              <a:rPr lang="zh-CN" altLang="en-US" sz="2400" dirty="0"/>
              <a:t>，这时候就只有一个匹配出来的节点，所以，请大家仔细揣摩这里面的区别，细细体会</a:t>
            </a:r>
          </a:p>
          <a:p>
            <a:pPr>
              <a:buFont typeface="Wingdings" pitchFamily="2" charset="2"/>
              <a:buChar char="u"/>
            </a:pPr>
            <a:endParaRPr lang="zh-CN" altLang="en-US" sz="1400" dirty="0">
              <a:solidFill>
                <a:schemeClr val="bg2">
                  <a:lumMod val="50000"/>
                </a:schemeClr>
              </a:solidFill>
            </a:endParaRPr>
          </a:p>
          <a:p>
            <a:pPr>
              <a:buFont typeface="Wingdings" pitchFamily="2" charset="2"/>
              <a:buChar char="u"/>
            </a:pPr>
            <a:endParaRPr lang="zh-CN" altLang="en-US" sz="1400" dirty="0"/>
          </a:p>
          <a:p>
            <a:pPr>
              <a:buFont typeface="Wingdings" pitchFamily="2" charset="2"/>
              <a:buChar char="u"/>
            </a:pPr>
            <a:endParaRPr lang="zh-CN" altLang="en-US" sz="1400" dirty="0">
              <a:solidFill>
                <a:schemeClr val="bg2">
                  <a:lumMod val="50000"/>
                </a:schemeClr>
              </a:solidFill>
            </a:endParaRPr>
          </a:p>
          <a:p>
            <a:pPr>
              <a:buFont typeface="Wingdings" pitchFamily="2" charset="2"/>
              <a:buChar char="u"/>
            </a:pPr>
            <a:endParaRPr lang="zh-CN" altLang="en-US" dirty="0" smtClean="0"/>
          </a:p>
          <a:p>
            <a:pPr>
              <a:buFont typeface="Wingdings" pitchFamily="2" charset="2"/>
              <a:buChar char="u"/>
            </a:pPr>
            <a:endParaRPr lang="zh-CN" altLang="en-US" dirty="0" smtClean="0"/>
          </a:p>
          <a:p>
            <a:pPr>
              <a:buFont typeface="Wingdings" pitchFamily="2" charset="2"/>
              <a:buChar char="u"/>
            </a:pPr>
            <a:endParaRPr lang="zh-CN" altLang="en-US" dirty="0" smtClean="0"/>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zh-CN" altLang="en-US" b="1" dirty="0">
              <a:solidFill>
                <a:schemeClr val="bg2">
                  <a:lumMod val="50000"/>
                </a:schemeClr>
              </a:solidFill>
            </a:endParaRPr>
          </a:p>
        </p:txBody>
      </p:sp>
    </p:spTree>
    <p:extLst>
      <p:ext uri="{BB962C8B-B14F-4D97-AF65-F5344CB8AC3E}">
        <p14:creationId xmlns:p14="http://schemas.microsoft.com/office/powerpoint/2010/main" val="42353732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lIns="91367" tIns="45683" rIns="91367" bIns="45683"/>
          <a:lstStyle/>
          <a:p>
            <a:r>
              <a:rPr lang="en-US" altLang="zh-CN" dirty="0" smtClean="0"/>
              <a:t>XPATH</a:t>
            </a:r>
            <a:r>
              <a:rPr lang="zh-CN" altLang="en-US" dirty="0" smtClean="0"/>
              <a:t>介绍</a:t>
            </a:r>
            <a:endParaRPr lang="en-US" altLang="zh-CN" dirty="0" smtClean="0"/>
          </a:p>
        </p:txBody>
      </p:sp>
      <p:sp>
        <p:nvSpPr>
          <p:cNvPr id="3" name="内容占位符 2"/>
          <p:cNvSpPr>
            <a:spLocks noGrp="1"/>
          </p:cNvSpPr>
          <p:nvPr>
            <p:ph idx="1"/>
          </p:nvPr>
        </p:nvSpPr>
        <p:spPr/>
        <p:txBody>
          <a:bodyPr lIns="91367" tIns="45683" rIns="91367" bIns="45683"/>
          <a:lstStyle/>
          <a:p>
            <a:pPr>
              <a:buNone/>
            </a:pPr>
            <a:r>
              <a:rPr lang="zh-CN" altLang="en-US" sz="4000" b="1" dirty="0" smtClean="0"/>
              <a:t>在</a:t>
            </a:r>
            <a:r>
              <a:rPr lang="en-US" altLang="zh-CN" sz="4000" b="1" dirty="0" smtClean="0"/>
              <a:t>index.html</a:t>
            </a:r>
            <a:r>
              <a:rPr lang="zh-CN" altLang="en-US" sz="4000" b="1" dirty="0" smtClean="0"/>
              <a:t>上</a:t>
            </a:r>
            <a:r>
              <a:rPr lang="zh-CN" altLang="en-US" sz="4000" b="1" dirty="0"/>
              <a:t>尝试</a:t>
            </a:r>
            <a:r>
              <a:rPr lang="zh-CN" altLang="en-US" sz="4000" b="1" dirty="0" smtClean="0"/>
              <a:t>如下</a:t>
            </a:r>
            <a:r>
              <a:rPr lang="en-US" altLang="zh-CN" sz="4000" b="1" dirty="0" smtClean="0"/>
              <a:t>XPATH</a:t>
            </a:r>
          </a:p>
          <a:p>
            <a:r>
              <a:rPr lang="en-US" altLang="zh-CN" sz="2000" dirty="0"/>
              <a:t>XPATH</a:t>
            </a:r>
            <a:r>
              <a:rPr lang="zh-CN" altLang="en-US" sz="2000" dirty="0"/>
              <a:t>的几个常用函数</a:t>
            </a:r>
          </a:p>
          <a:p>
            <a:pPr lvl="1">
              <a:buFont typeface="+mj-lt"/>
              <a:buAutoNum type="arabicPeriod"/>
            </a:pPr>
            <a:r>
              <a:rPr lang="en-US" altLang="en-US" sz="2000" dirty="0"/>
              <a:t>contains ()</a:t>
            </a:r>
            <a:r>
              <a:rPr lang="zh-CN" altLang="en-US" sz="2000" dirty="0"/>
              <a:t>：</a:t>
            </a:r>
            <a:r>
              <a:rPr lang="en-US" altLang="en-US" sz="2000" dirty="0"/>
              <a:t> //div[contains(@</a:t>
            </a:r>
            <a:r>
              <a:rPr lang="en-US" altLang="en-US" sz="2000" dirty="0" err="1"/>
              <a:t>id,'in</a:t>
            </a:r>
            <a:r>
              <a:rPr lang="en-US" altLang="en-US" sz="2000" dirty="0"/>
              <a:t>')] 	,</a:t>
            </a:r>
            <a:r>
              <a:rPr lang="zh-CN" altLang="en-US" sz="2000" dirty="0"/>
              <a:t>表示选择</a:t>
            </a:r>
            <a:r>
              <a:rPr lang="en-US" altLang="en-US" sz="2000" dirty="0"/>
              <a:t>id</a:t>
            </a:r>
            <a:r>
              <a:rPr lang="zh-CN" altLang="en-US" sz="2000" dirty="0"/>
              <a:t>中包含有</a:t>
            </a:r>
            <a:r>
              <a:rPr lang="en-US" altLang="en-US" sz="2000" dirty="0"/>
              <a:t>’in’</a:t>
            </a:r>
            <a:r>
              <a:rPr lang="zh-CN" altLang="en-US" sz="2000" dirty="0"/>
              <a:t>的</a:t>
            </a:r>
            <a:r>
              <a:rPr lang="en-US" altLang="en-US" sz="2000" dirty="0"/>
              <a:t>div</a:t>
            </a:r>
            <a:r>
              <a:rPr lang="zh-CN" altLang="en-US" sz="2000" dirty="0"/>
              <a:t>节点</a:t>
            </a:r>
          </a:p>
          <a:p>
            <a:pPr marL="886852" lvl="1" indent="-342626">
              <a:buAutoNum type="arabicPeriod" startAt="2"/>
            </a:pPr>
            <a:r>
              <a:rPr lang="en-US" altLang="zh-CN" sz="2000" dirty="0"/>
              <a:t>text()</a:t>
            </a:r>
            <a:r>
              <a:rPr lang="zh-CN" altLang="en-US" sz="2000" dirty="0"/>
              <a:t>：由于一个节点的文本值不属于属性，比如“</a:t>
            </a:r>
            <a:r>
              <a:rPr lang="en-US" altLang="zh-CN" sz="2000" dirty="0"/>
              <a:t>&lt;a class=”</a:t>
            </a:r>
            <a:r>
              <a:rPr lang="en-US" altLang="zh-CN" sz="2000" dirty="0" err="1"/>
              <a:t>baidu</a:t>
            </a:r>
            <a:r>
              <a:rPr lang="en-US" altLang="zh-CN" sz="2000" dirty="0"/>
              <a:t>“ </a:t>
            </a:r>
            <a:r>
              <a:rPr lang="en-US" altLang="zh-CN" sz="2000" dirty="0" err="1"/>
              <a:t>href</a:t>
            </a:r>
            <a:r>
              <a:rPr lang="en-US" altLang="zh-CN" sz="2000" dirty="0"/>
              <a:t>=”http://www.baidu.com“&gt;baidu&lt;/a&gt;</a:t>
            </a:r>
            <a:r>
              <a:rPr lang="zh-CN" altLang="en-US" sz="2000" dirty="0"/>
              <a:t>”</a:t>
            </a:r>
            <a:r>
              <a:rPr lang="en-US" altLang="zh-CN" sz="2000" dirty="0"/>
              <a:t>,</a:t>
            </a:r>
            <a:r>
              <a:rPr lang="zh-CN" altLang="en-US" sz="2000" dirty="0"/>
              <a:t>所以，用</a:t>
            </a:r>
            <a:r>
              <a:rPr lang="en-US" altLang="zh-CN" sz="2000" dirty="0"/>
              <a:t>text()</a:t>
            </a:r>
            <a:r>
              <a:rPr lang="zh-CN" altLang="en-US" sz="2000" dirty="0"/>
              <a:t>函数来匹配节点：</a:t>
            </a:r>
            <a:r>
              <a:rPr lang="en-US" altLang="zh-CN" sz="2000" dirty="0"/>
              <a:t>//a[text()='</a:t>
            </a:r>
            <a:r>
              <a:rPr lang="en-US" altLang="zh-CN" sz="2000" dirty="0" err="1"/>
              <a:t>baidu</a:t>
            </a:r>
            <a:r>
              <a:rPr lang="en-US" altLang="zh-CN" sz="2000" dirty="0"/>
              <a:t>']</a:t>
            </a:r>
          </a:p>
          <a:p>
            <a:pPr marL="886852" lvl="1" indent="-342626">
              <a:buAutoNum type="arabicPeriod" startAt="2"/>
            </a:pPr>
            <a:r>
              <a:rPr lang="en-US" altLang="zh-CN" sz="2000" dirty="0"/>
              <a:t>last()</a:t>
            </a:r>
            <a:r>
              <a:rPr lang="zh-CN" altLang="en-US" sz="2000" dirty="0"/>
              <a:t>：前面已介绍</a:t>
            </a:r>
            <a:endParaRPr lang="en-US" altLang="zh-CN" sz="2000" dirty="0"/>
          </a:p>
          <a:p>
            <a:pPr marL="886852" lvl="1" indent="-342626">
              <a:buFont typeface="Arial" charset="0"/>
              <a:buAutoNum type="arabicPeriod" startAt="2"/>
            </a:pPr>
            <a:r>
              <a:rPr lang="en-US" altLang="zh-CN" sz="2000" dirty="0"/>
              <a:t>starts-with()</a:t>
            </a:r>
            <a:r>
              <a:rPr lang="zh-CN" altLang="en-US" sz="2000" dirty="0"/>
              <a:t>：</a:t>
            </a:r>
            <a:r>
              <a:rPr lang="en-US" altLang="zh-CN" sz="2000" dirty="0"/>
              <a:t> //div[starts-with(@</a:t>
            </a:r>
            <a:r>
              <a:rPr lang="en-US" altLang="zh-CN" sz="2000" dirty="0" err="1"/>
              <a:t>id,'in</a:t>
            </a:r>
            <a:r>
              <a:rPr lang="en-US" altLang="zh-CN" sz="2000" dirty="0"/>
              <a:t>')] </a:t>
            </a:r>
            <a:r>
              <a:rPr lang="zh-CN" altLang="en-US" sz="2000" dirty="0"/>
              <a:t>，表示选择以</a:t>
            </a:r>
            <a:r>
              <a:rPr lang="en-US" altLang="zh-CN" sz="2000" dirty="0"/>
              <a:t>’in’</a:t>
            </a:r>
            <a:r>
              <a:rPr lang="zh-CN" altLang="en-US" sz="2000" dirty="0"/>
              <a:t>开头的</a:t>
            </a:r>
            <a:r>
              <a:rPr lang="en-US" altLang="zh-CN" sz="2000" dirty="0"/>
              <a:t>id</a:t>
            </a:r>
            <a:r>
              <a:rPr lang="zh-CN" altLang="en-US" sz="2000" dirty="0"/>
              <a:t>属性的</a:t>
            </a:r>
            <a:r>
              <a:rPr lang="en-US" altLang="zh-CN" sz="2000" dirty="0"/>
              <a:t>div</a:t>
            </a:r>
            <a:r>
              <a:rPr lang="zh-CN" altLang="en-US" sz="2000" dirty="0"/>
              <a:t>节点</a:t>
            </a:r>
            <a:endParaRPr lang="en-US" altLang="zh-CN" sz="2000" dirty="0"/>
          </a:p>
          <a:p>
            <a:pPr marL="886852" lvl="1" indent="-342626">
              <a:buFont typeface="Arial" charset="0"/>
              <a:buAutoNum type="arabicPeriod" startAt="2"/>
            </a:pPr>
            <a:r>
              <a:rPr lang="en-US" altLang="zh-CN" sz="2000" dirty="0"/>
              <a:t>not()</a:t>
            </a:r>
            <a:r>
              <a:rPr lang="zh-CN" altLang="en-US" sz="2000" dirty="0"/>
              <a:t>函数，表示否定，</a:t>
            </a:r>
            <a:r>
              <a:rPr lang="en-US" altLang="zh-CN" sz="2000" dirty="0"/>
              <a:t>//input[@name=‘identity’ and not(contains(@</a:t>
            </a:r>
            <a:r>
              <a:rPr lang="en-US" altLang="zh-CN" sz="2000" dirty="0" err="1"/>
              <a:t>class,‘a</a:t>
            </a:r>
            <a:r>
              <a:rPr lang="en-US" altLang="zh-CN" sz="2000" dirty="0"/>
              <a:t>’))] </a:t>
            </a:r>
            <a:r>
              <a:rPr lang="zh-CN" altLang="en-US" sz="2000" dirty="0"/>
              <a:t>，表示匹配出</a:t>
            </a:r>
            <a:r>
              <a:rPr lang="en-US" altLang="zh-CN" sz="2000" dirty="0"/>
              <a:t>name</a:t>
            </a:r>
            <a:r>
              <a:rPr lang="zh-CN" altLang="en-US" sz="2000" dirty="0"/>
              <a:t>为</a:t>
            </a:r>
            <a:r>
              <a:rPr lang="en-US" altLang="zh-CN" sz="2000" dirty="0"/>
              <a:t>identity</a:t>
            </a:r>
            <a:r>
              <a:rPr lang="zh-CN" altLang="en-US" sz="2000" dirty="0"/>
              <a:t>并且</a:t>
            </a:r>
            <a:r>
              <a:rPr lang="en-US" altLang="zh-CN" sz="2000" dirty="0"/>
              <a:t>class</a:t>
            </a:r>
            <a:r>
              <a:rPr lang="zh-CN" altLang="en-US" sz="2000" dirty="0"/>
              <a:t>的值中不包含</a:t>
            </a:r>
            <a:r>
              <a:rPr lang="en-US" altLang="zh-CN" sz="2000" dirty="0"/>
              <a:t>a</a:t>
            </a:r>
            <a:r>
              <a:rPr lang="zh-CN" altLang="en-US" sz="2000" dirty="0"/>
              <a:t>的</a:t>
            </a:r>
            <a:r>
              <a:rPr lang="en-US" altLang="zh-CN" sz="2000" dirty="0"/>
              <a:t>input</a:t>
            </a:r>
            <a:r>
              <a:rPr lang="zh-CN" altLang="en-US" sz="2000" dirty="0"/>
              <a:t>节点。</a:t>
            </a:r>
            <a:r>
              <a:rPr lang="en-US" altLang="zh-CN" sz="2000" dirty="0"/>
              <a:t> not()</a:t>
            </a:r>
            <a:r>
              <a:rPr lang="zh-CN" altLang="en-US" sz="2000" dirty="0"/>
              <a:t>函数通常与返回值为</a:t>
            </a:r>
            <a:r>
              <a:rPr lang="en-US" altLang="zh-CN" sz="2000" dirty="0"/>
              <a:t>true or false</a:t>
            </a:r>
            <a:r>
              <a:rPr lang="zh-CN" altLang="en-US" sz="2000" dirty="0"/>
              <a:t>的函数组合起来用，比如</a:t>
            </a:r>
            <a:r>
              <a:rPr lang="en-US" altLang="zh-CN" sz="2000" dirty="0"/>
              <a:t>contains(),starts-with()</a:t>
            </a:r>
            <a:r>
              <a:rPr lang="zh-CN" altLang="en-US" sz="2000" dirty="0"/>
              <a:t>等，但有一种特别情况请注意一下：我们要匹配出</a:t>
            </a:r>
            <a:r>
              <a:rPr lang="en-US" altLang="zh-CN" sz="2000" dirty="0"/>
              <a:t>input</a:t>
            </a:r>
            <a:r>
              <a:rPr lang="zh-CN" altLang="en-US" sz="2000" dirty="0"/>
              <a:t>节点含有</a:t>
            </a:r>
            <a:r>
              <a:rPr lang="en-US" altLang="zh-CN" sz="2000" dirty="0"/>
              <a:t>id</a:t>
            </a:r>
            <a:r>
              <a:rPr lang="zh-CN" altLang="en-US" sz="2000" dirty="0"/>
              <a:t>属性的，写法如下：</a:t>
            </a:r>
            <a:r>
              <a:rPr lang="en-US" altLang="zh-CN" sz="2000" dirty="0"/>
              <a:t>//input[@id]</a:t>
            </a:r>
            <a:r>
              <a:rPr lang="zh-CN" altLang="en-US" sz="2000" dirty="0"/>
              <a:t>，如果我们要匹配出</a:t>
            </a:r>
            <a:r>
              <a:rPr lang="en-US" altLang="zh-CN" sz="2000" dirty="0"/>
              <a:t>input</a:t>
            </a:r>
            <a:r>
              <a:rPr lang="zh-CN" altLang="en-US" sz="2000" dirty="0"/>
              <a:t>节点不含用</a:t>
            </a:r>
            <a:r>
              <a:rPr lang="en-US" altLang="zh-CN" sz="2000" dirty="0"/>
              <a:t>id</a:t>
            </a:r>
            <a:r>
              <a:rPr lang="zh-CN" altLang="en-US" sz="2000" dirty="0"/>
              <a:t>属性的，则为：</a:t>
            </a:r>
            <a:r>
              <a:rPr lang="en-US" altLang="zh-CN" sz="2000" dirty="0"/>
              <a:t>//input[not(@id)]</a:t>
            </a:r>
            <a:endParaRPr lang="zh-CN" altLang="en-US" sz="2000" dirty="0"/>
          </a:p>
          <a:p>
            <a:pPr marL="886852" lvl="1" indent="-342626">
              <a:buFont typeface="Arial" charset="0"/>
              <a:buAutoNum type="arabicPeriod" startAt="2"/>
            </a:pPr>
            <a:endParaRPr lang="zh-CN" altLang="en-US" sz="1400" dirty="0"/>
          </a:p>
          <a:p>
            <a:pPr marL="886852" lvl="1" indent="-342626">
              <a:buAutoNum type="arabicPeriod" startAt="2"/>
            </a:pPr>
            <a:endParaRPr lang="zh-CN" altLang="en-US" sz="1400" dirty="0">
              <a:solidFill>
                <a:schemeClr val="bg2">
                  <a:lumMod val="50000"/>
                </a:schemeClr>
              </a:solidFill>
            </a:endParaRPr>
          </a:p>
          <a:p>
            <a:pPr>
              <a:buFont typeface="Wingdings" pitchFamily="2" charset="2"/>
              <a:buChar char="u"/>
            </a:pPr>
            <a:endParaRPr lang="zh-CN" altLang="en-US" sz="1400" dirty="0">
              <a:solidFill>
                <a:schemeClr val="bg2">
                  <a:lumMod val="50000"/>
                </a:schemeClr>
              </a:solidFill>
            </a:endParaRPr>
          </a:p>
          <a:p>
            <a:pPr>
              <a:buFont typeface="Wingdings" pitchFamily="2" charset="2"/>
              <a:buChar char="u"/>
            </a:pPr>
            <a:endParaRPr lang="zh-CN" altLang="en-US" sz="1400" dirty="0"/>
          </a:p>
          <a:p>
            <a:pPr>
              <a:buFont typeface="Wingdings" pitchFamily="2" charset="2"/>
              <a:buChar char="u"/>
            </a:pPr>
            <a:endParaRPr lang="zh-CN" altLang="en-US" sz="1400" dirty="0">
              <a:solidFill>
                <a:schemeClr val="bg2">
                  <a:lumMod val="50000"/>
                </a:schemeClr>
              </a:solidFill>
            </a:endParaRPr>
          </a:p>
          <a:p>
            <a:pPr>
              <a:buFont typeface="Wingdings" pitchFamily="2" charset="2"/>
              <a:buChar char="u"/>
            </a:pPr>
            <a:endParaRPr lang="zh-CN" altLang="en-US" dirty="0" smtClean="0"/>
          </a:p>
          <a:p>
            <a:pPr>
              <a:buFont typeface="Wingdings" pitchFamily="2" charset="2"/>
              <a:buChar char="u"/>
            </a:pPr>
            <a:endParaRPr lang="zh-CN" altLang="en-US" dirty="0" smtClean="0"/>
          </a:p>
          <a:p>
            <a:pPr>
              <a:buFont typeface="Wingdings" pitchFamily="2" charset="2"/>
              <a:buChar char="u"/>
            </a:pPr>
            <a:endParaRPr lang="zh-CN" altLang="en-US" dirty="0" smtClean="0"/>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zh-CN" altLang="en-US" b="1" dirty="0">
              <a:solidFill>
                <a:schemeClr val="bg2">
                  <a:lumMod val="50000"/>
                </a:schemeClr>
              </a:solidFill>
            </a:endParaRPr>
          </a:p>
        </p:txBody>
      </p:sp>
    </p:spTree>
    <p:extLst>
      <p:ext uri="{BB962C8B-B14F-4D97-AF65-F5344CB8AC3E}">
        <p14:creationId xmlns:p14="http://schemas.microsoft.com/office/powerpoint/2010/main" val="16679538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lIns="91367" tIns="45683" rIns="91367" bIns="45683"/>
          <a:lstStyle/>
          <a:p>
            <a:r>
              <a:rPr lang="en-US" altLang="zh-CN" dirty="0" smtClean="0"/>
              <a:t>XPATH</a:t>
            </a:r>
            <a:r>
              <a:rPr lang="zh-CN" altLang="en-US" dirty="0" smtClean="0"/>
              <a:t>介绍</a:t>
            </a:r>
            <a:endParaRPr lang="en-US" altLang="zh-CN" dirty="0" smtClean="0"/>
          </a:p>
        </p:txBody>
      </p:sp>
      <p:sp>
        <p:nvSpPr>
          <p:cNvPr id="3" name="内容占位符 2"/>
          <p:cNvSpPr>
            <a:spLocks noGrp="1"/>
          </p:cNvSpPr>
          <p:nvPr>
            <p:ph idx="1"/>
          </p:nvPr>
        </p:nvSpPr>
        <p:spPr/>
        <p:txBody>
          <a:bodyPr lIns="91367" tIns="45683" rIns="91367" bIns="45683"/>
          <a:lstStyle/>
          <a:p>
            <a:r>
              <a:rPr lang="en-US" altLang="zh-CN" sz="2000" dirty="0"/>
              <a:t>XPATH</a:t>
            </a:r>
            <a:r>
              <a:rPr lang="zh-CN" altLang="en-US" sz="2000" dirty="0"/>
              <a:t>的轴</a:t>
            </a:r>
          </a:p>
          <a:p>
            <a:pPr marL="886852" lvl="1" indent="-342626"/>
            <a:r>
              <a:rPr lang="zh-CN" altLang="en-US" sz="2000" dirty="0"/>
              <a:t>轴的概念：</a:t>
            </a:r>
            <a:endParaRPr lang="en-US" altLang="zh-CN" sz="2000" dirty="0"/>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zh-CN" altLang="en-US" b="1" dirty="0">
              <a:solidFill>
                <a:schemeClr val="bg2">
                  <a:lumMod val="50000"/>
                </a:schemeClr>
              </a:solidFill>
            </a:endParaRPr>
          </a:p>
        </p:txBody>
      </p:sp>
      <p:pic>
        <p:nvPicPr>
          <p:cNvPr id="4" name="图片 3" descr="19.png"/>
          <p:cNvPicPr>
            <a:picLocks noChangeAspect="1"/>
          </p:cNvPicPr>
          <p:nvPr/>
        </p:nvPicPr>
        <p:blipFill>
          <a:blip r:embed="rId2"/>
          <a:stretch>
            <a:fillRect/>
          </a:stretch>
        </p:blipFill>
        <p:spPr>
          <a:xfrm>
            <a:off x="1068063" y="1628800"/>
            <a:ext cx="9782897" cy="4220905"/>
          </a:xfrm>
          <a:prstGeom prst="rect">
            <a:avLst/>
          </a:prstGeom>
        </p:spPr>
      </p:pic>
    </p:spTree>
    <p:extLst>
      <p:ext uri="{BB962C8B-B14F-4D97-AF65-F5344CB8AC3E}">
        <p14:creationId xmlns:p14="http://schemas.microsoft.com/office/powerpoint/2010/main" val="28312987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lIns="91367" tIns="45683" rIns="91367" bIns="45683"/>
          <a:lstStyle/>
          <a:p>
            <a:r>
              <a:rPr lang="en-US" altLang="zh-CN" dirty="0" smtClean="0"/>
              <a:t>XPATH</a:t>
            </a:r>
            <a:r>
              <a:rPr lang="zh-CN" altLang="en-US" dirty="0" smtClean="0"/>
              <a:t>介绍</a:t>
            </a:r>
            <a:endParaRPr lang="en-US" altLang="zh-CN" dirty="0" smtClean="0"/>
          </a:p>
        </p:txBody>
      </p:sp>
      <p:sp>
        <p:nvSpPr>
          <p:cNvPr id="3" name="内容占位符 2"/>
          <p:cNvSpPr>
            <a:spLocks noGrp="1"/>
          </p:cNvSpPr>
          <p:nvPr>
            <p:ph idx="1"/>
          </p:nvPr>
        </p:nvSpPr>
        <p:spPr/>
        <p:txBody>
          <a:bodyPr lIns="91367" tIns="45683" rIns="91367" bIns="45683"/>
          <a:lstStyle/>
          <a:p>
            <a:pPr>
              <a:buNone/>
            </a:pPr>
            <a:r>
              <a:rPr lang="en-US" altLang="zh-CN" sz="2000" b="1" dirty="0"/>
              <a:t>XPATH</a:t>
            </a:r>
            <a:r>
              <a:rPr lang="zh-CN" altLang="en-US" sz="2000" b="1" dirty="0"/>
              <a:t>的轴的用法：</a:t>
            </a:r>
          </a:p>
          <a:p>
            <a:r>
              <a:rPr lang="en-US" altLang="zh-CN" sz="2000" dirty="0"/>
              <a:t>//div[@id=‘radio’]//label[text()=‘Saab’]/preceding-sibling::input[1]</a:t>
            </a:r>
            <a:r>
              <a:rPr lang="zh-CN" altLang="en-US" sz="2000" dirty="0"/>
              <a:t>， 选择</a:t>
            </a:r>
            <a:r>
              <a:rPr lang="en-US" altLang="zh-CN" sz="2000" dirty="0"/>
              <a:t>label</a:t>
            </a:r>
            <a:r>
              <a:rPr lang="zh-CN" altLang="en-US" sz="2000" dirty="0"/>
              <a:t>的</a:t>
            </a:r>
            <a:r>
              <a:rPr lang="en-US" altLang="zh-CN" sz="2000" dirty="0"/>
              <a:t>text</a:t>
            </a:r>
            <a:r>
              <a:rPr lang="zh-CN" altLang="en-US" sz="2000" dirty="0"/>
              <a:t>为</a:t>
            </a:r>
            <a:r>
              <a:rPr lang="en-US" altLang="zh-CN" sz="2000" dirty="0"/>
              <a:t>Saab</a:t>
            </a:r>
            <a:r>
              <a:rPr lang="zh-CN" altLang="en-US" sz="2000" dirty="0"/>
              <a:t>的节点之前的同级节点中为</a:t>
            </a:r>
            <a:r>
              <a:rPr lang="en-US" altLang="zh-CN" sz="2000" dirty="0"/>
              <a:t>input</a:t>
            </a:r>
            <a:r>
              <a:rPr lang="zh-CN" altLang="en-US" sz="2000" dirty="0"/>
              <a:t>节点的第一个，有点绕口，看实例更易明白，从中可以看出，我们可以根据一个</a:t>
            </a:r>
            <a:r>
              <a:rPr lang="en-US" altLang="zh-CN" sz="2000" dirty="0" err="1"/>
              <a:t>radiobox</a:t>
            </a:r>
            <a:r>
              <a:rPr lang="zh-CN" altLang="en-US" sz="2000" dirty="0"/>
              <a:t>的</a:t>
            </a:r>
            <a:r>
              <a:rPr lang="en-US" altLang="zh-CN" sz="2000" dirty="0"/>
              <a:t>label</a:t>
            </a:r>
            <a:r>
              <a:rPr lang="zh-CN" altLang="en-US" sz="2000" dirty="0"/>
              <a:t>来匹配出这个</a:t>
            </a:r>
            <a:r>
              <a:rPr lang="en-US" altLang="zh-CN" sz="2000" dirty="0" err="1"/>
              <a:t>radiobox</a:t>
            </a:r>
            <a:endParaRPr lang="en-US" altLang="zh-CN" sz="2000" dirty="0"/>
          </a:p>
          <a:p>
            <a:endParaRPr lang="en-US" altLang="zh-CN" sz="2000" dirty="0"/>
          </a:p>
          <a:p>
            <a:r>
              <a:rPr lang="zh-CN" altLang="en-US" sz="2000" b="1" dirty="0"/>
              <a:t>用</a:t>
            </a:r>
            <a:r>
              <a:rPr lang="en-US" altLang="en-US" sz="2000" b="1" dirty="0"/>
              <a:t>XPATH</a:t>
            </a:r>
            <a:r>
              <a:rPr lang="zh-CN" altLang="en-US" sz="2000" b="1" dirty="0"/>
              <a:t>轴时应该注意的几个问题：</a:t>
            </a:r>
            <a:endParaRPr lang="en-US" altLang="zh-CN" sz="2000" b="1" dirty="0"/>
          </a:p>
          <a:p>
            <a:pPr lvl="0"/>
            <a:r>
              <a:rPr lang="zh-CN" altLang="en-US" sz="2000" dirty="0"/>
              <a:t>调用轴时，最好用</a:t>
            </a:r>
            <a:r>
              <a:rPr lang="en-US" altLang="zh-CN" sz="2000" dirty="0"/>
              <a:t>’/’</a:t>
            </a:r>
            <a:endParaRPr lang="zh-CN" altLang="en-US" sz="2000" dirty="0"/>
          </a:p>
          <a:p>
            <a:pPr lvl="0"/>
            <a:r>
              <a:rPr lang="zh-CN" altLang="en-US" sz="2000" dirty="0"/>
              <a:t>轴后面要加上符号</a:t>
            </a:r>
            <a:r>
              <a:rPr lang="en-US" altLang="zh-CN" sz="2000" dirty="0"/>
              <a:t>”::”</a:t>
            </a:r>
            <a:endParaRPr lang="zh-CN" altLang="en-US" sz="2000" dirty="0"/>
          </a:p>
          <a:p>
            <a:pPr lvl="0"/>
            <a:r>
              <a:rPr lang="en-US" altLang="zh-CN" sz="2000" dirty="0"/>
              <a:t>“::”</a:t>
            </a:r>
            <a:r>
              <a:rPr lang="zh-CN" altLang="en-US" sz="2000" dirty="0"/>
              <a:t>后面可以接节点名称，也可以接</a:t>
            </a:r>
            <a:r>
              <a:rPr lang="en-US" altLang="zh-CN" sz="2000" dirty="0"/>
              <a:t>”*”</a:t>
            </a:r>
          </a:p>
          <a:p>
            <a:pPr lvl="0"/>
            <a:endParaRPr lang="en-US" altLang="zh-CN" sz="2000" dirty="0"/>
          </a:p>
          <a:p>
            <a:pPr lvl="0"/>
            <a:r>
              <a:rPr lang="zh-CN" altLang="en-US" sz="2000" b="1" dirty="0"/>
              <a:t>轴的另外一种写法</a:t>
            </a:r>
          </a:p>
          <a:p>
            <a:r>
              <a:rPr lang="en-US" altLang="en-US" sz="2000" dirty="0"/>
              <a:t>//input[following-sibling::label[1][text()=‘Saab’]]</a:t>
            </a:r>
            <a:r>
              <a:rPr lang="zh-CN" altLang="en-US" sz="2000" dirty="0"/>
              <a:t>， 这个的作用与</a:t>
            </a:r>
            <a:r>
              <a:rPr lang="en-US" altLang="en-US" sz="2000" dirty="0"/>
              <a:t>//div[@id='radio']//label[text()='Saab']/preceding-sibling::input[1]</a:t>
            </a:r>
            <a:r>
              <a:rPr lang="zh-CN" altLang="en-US" sz="2000" dirty="0"/>
              <a:t>的作用是一样的！</a:t>
            </a:r>
          </a:p>
          <a:p>
            <a:pPr>
              <a:buNone/>
            </a:pPr>
            <a:endParaRPr lang="zh-CN" altLang="en-US" sz="1400" b="1" dirty="0">
              <a:solidFill>
                <a:schemeClr val="bg2">
                  <a:lumMod val="50000"/>
                </a:schemeClr>
              </a:solidFill>
            </a:endParaRPr>
          </a:p>
          <a:p>
            <a:pPr>
              <a:buFont typeface="Wingdings" pitchFamily="2" charset="2"/>
              <a:buChar char="u"/>
            </a:pPr>
            <a:endParaRPr lang="zh-CN" altLang="en-US" b="1" dirty="0">
              <a:solidFill>
                <a:schemeClr val="bg2">
                  <a:lumMod val="50000"/>
                </a:schemeClr>
              </a:solidFill>
            </a:endParaRPr>
          </a:p>
        </p:txBody>
      </p:sp>
    </p:spTree>
    <p:extLst>
      <p:ext uri="{BB962C8B-B14F-4D97-AF65-F5344CB8AC3E}">
        <p14:creationId xmlns:p14="http://schemas.microsoft.com/office/powerpoint/2010/main" val="38577019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FirePath</a:t>
            </a:r>
            <a:r>
              <a:rPr lang="en-US" altLang="zh-CN" dirty="0"/>
              <a:t> </a:t>
            </a:r>
            <a:r>
              <a:rPr lang="zh-CN" altLang="en-US" dirty="0"/>
              <a:t>获取元素</a:t>
            </a:r>
            <a:r>
              <a:rPr lang="en-US" altLang="zh-CN" dirty="0" err="1"/>
              <a:t>XPath</a:t>
            </a:r>
            <a:endParaRPr lang="en-US" altLang="zh-CN" dirty="0" smtClean="0"/>
          </a:p>
        </p:txBody>
      </p:sp>
      <p:sp>
        <p:nvSpPr>
          <p:cNvPr id="3" name="内容占位符 2"/>
          <p:cNvSpPr>
            <a:spLocks noGrp="1"/>
          </p:cNvSpPr>
          <p:nvPr>
            <p:ph idx="1"/>
          </p:nvPr>
        </p:nvSpPr>
        <p:spPr/>
        <p:txBody>
          <a:bodyPr/>
          <a:lstStyle/>
          <a:p>
            <a:pPr marL="514350" indent="-514350">
              <a:buAutoNum type="arabicPeriod"/>
            </a:pPr>
            <a:r>
              <a:rPr lang="zh-CN" altLang="en-US" b="1" dirty="0" smtClean="0"/>
              <a:t>打开</a:t>
            </a:r>
            <a:r>
              <a:rPr lang="en-US" altLang="zh-CN" b="1" dirty="0" err="1" smtClean="0"/>
              <a:t>FirePath</a:t>
            </a:r>
            <a:r>
              <a:rPr lang="en-US" altLang="zh-CN" b="1" dirty="0" smtClean="0"/>
              <a:t> =&gt; </a:t>
            </a:r>
            <a:r>
              <a:rPr lang="zh-CN" altLang="en-US" b="1" dirty="0" smtClean="0"/>
              <a:t>点击下图</a:t>
            </a:r>
            <a:r>
              <a:rPr lang="en-US" altLang="zh-CN" b="1" dirty="0" smtClean="0"/>
              <a:t>1</a:t>
            </a:r>
            <a:r>
              <a:rPr lang="zh-CN" altLang="en-US" b="1" dirty="0" smtClean="0"/>
              <a:t>位置 </a:t>
            </a:r>
            <a:r>
              <a:rPr lang="en-US" altLang="zh-CN" b="1" dirty="0" smtClean="0"/>
              <a:t>=&gt; </a:t>
            </a:r>
            <a:r>
              <a:rPr lang="zh-CN" altLang="en-US" b="1" dirty="0" smtClean="0"/>
              <a:t>选取你要获取</a:t>
            </a:r>
            <a:r>
              <a:rPr lang="en-US" altLang="zh-CN" b="1" dirty="0" err="1" smtClean="0"/>
              <a:t>xpath</a:t>
            </a:r>
            <a:r>
              <a:rPr lang="zh-CN" altLang="en-US" b="1" dirty="0" smtClean="0"/>
              <a:t>的元素</a:t>
            </a: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pic>
        <p:nvPicPr>
          <p:cNvPr id="4" name="图片 3"/>
          <p:cNvPicPr>
            <a:picLocks noChangeAspect="1"/>
          </p:cNvPicPr>
          <p:nvPr/>
        </p:nvPicPr>
        <p:blipFill>
          <a:blip r:embed="rId2"/>
          <a:stretch>
            <a:fillRect/>
          </a:stretch>
        </p:blipFill>
        <p:spPr>
          <a:xfrm>
            <a:off x="839416" y="1412776"/>
            <a:ext cx="9209524" cy="4809524"/>
          </a:xfrm>
          <a:prstGeom prst="rect">
            <a:avLst/>
          </a:prstGeom>
        </p:spPr>
      </p:pic>
    </p:spTree>
    <p:extLst>
      <p:ext uri="{BB962C8B-B14F-4D97-AF65-F5344CB8AC3E}">
        <p14:creationId xmlns:p14="http://schemas.microsoft.com/office/powerpoint/2010/main" val="6636318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lIns="91367" tIns="45683" rIns="91367" bIns="45683"/>
          <a:lstStyle/>
          <a:p>
            <a:r>
              <a:rPr lang="zh-CN" altLang="en-US" dirty="0" smtClean="0"/>
              <a:t>元素定位的重要性</a:t>
            </a:r>
            <a:endParaRPr lang="en-US" altLang="zh-CN" dirty="0" smtClean="0"/>
          </a:p>
        </p:txBody>
      </p:sp>
      <p:sp>
        <p:nvSpPr>
          <p:cNvPr id="3" name="内容占位符 2"/>
          <p:cNvSpPr>
            <a:spLocks noGrp="1"/>
          </p:cNvSpPr>
          <p:nvPr>
            <p:ph idx="1"/>
          </p:nvPr>
        </p:nvSpPr>
        <p:spPr/>
        <p:txBody>
          <a:bodyPr lIns="91367" tIns="45683" rIns="91367" bIns="45683"/>
          <a:lstStyle/>
          <a:p>
            <a:r>
              <a:rPr lang="zh-CN" altLang="en-US" b="1" dirty="0" smtClean="0"/>
              <a:t>自动化测试的根本：</a:t>
            </a:r>
            <a:endParaRPr lang="en-US" altLang="zh-CN" b="1" dirty="0" smtClean="0"/>
          </a:p>
          <a:p>
            <a:pPr marL="457200" lvl="1" indent="0">
              <a:buNone/>
            </a:pPr>
            <a:r>
              <a:rPr lang="zh-CN" altLang="en-US" b="1" dirty="0" smtClean="0"/>
              <a:t>准确的操作测试对象（元素）</a:t>
            </a:r>
            <a:endParaRPr lang="en-US" altLang="zh-CN" b="1" dirty="0" smtClean="0"/>
          </a:p>
          <a:p>
            <a:pPr>
              <a:buFont typeface="Wingdings" pitchFamily="2" charset="2"/>
              <a:buChar char="u"/>
            </a:pPr>
            <a:endParaRPr lang="en-US" altLang="zh-CN" b="1" dirty="0" smtClean="0"/>
          </a:p>
          <a:p>
            <a:pPr>
              <a:buFont typeface="Wingdings" pitchFamily="2" charset="2"/>
              <a:buChar char="u"/>
            </a:pPr>
            <a:endParaRPr lang="en-US" altLang="zh-CN" b="1" dirty="0" smtClean="0"/>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zh-CN" altLang="en-US" b="1" dirty="0">
              <a:solidFill>
                <a:schemeClr val="bg2">
                  <a:lumMod val="50000"/>
                </a:schemeClr>
              </a:solidFill>
            </a:endParaRPr>
          </a:p>
        </p:txBody>
      </p:sp>
      <p:graphicFrame>
        <p:nvGraphicFramePr>
          <p:cNvPr id="4" name="图示 3"/>
          <p:cNvGraphicFramePr/>
          <p:nvPr>
            <p:extLst>
              <p:ext uri="{D42A27DB-BD31-4B8C-83A1-F6EECF244321}">
                <p14:modId xmlns:p14="http://schemas.microsoft.com/office/powerpoint/2010/main" val="4106880435"/>
              </p:ext>
            </p:extLst>
          </p:nvPr>
        </p:nvGraphicFramePr>
        <p:xfrm>
          <a:off x="983432" y="62068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87200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lIns="91367" tIns="45683" rIns="91367" bIns="45683"/>
          <a:lstStyle/>
          <a:p>
            <a:r>
              <a:rPr lang="zh-CN" altLang="en-US" dirty="0" smtClean="0"/>
              <a:t>初识</a:t>
            </a:r>
            <a:r>
              <a:rPr lang="en-US" altLang="zh-CN" dirty="0" smtClean="0"/>
              <a:t>Selenium</a:t>
            </a:r>
          </a:p>
        </p:txBody>
      </p:sp>
      <p:sp>
        <p:nvSpPr>
          <p:cNvPr id="3" name="内容占位符 2"/>
          <p:cNvSpPr>
            <a:spLocks noGrp="1"/>
          </p:cNvSpPr>
          <p:nvPr>
            <p:ph idx="1"/>
          </p:nvPr>
        </p:nvSpPr>
        <p:spPr/>
        <p:txBody>
          <a:bodyPr lIns="91367" tIns="45683" rIns="91367" bIns="45683"/>
          <a:lstStyle/>
          <a:p>
            <a:pPr>
              <a:buFont typeface="Wingdings" pitchFamily="2" charset="2"/>
              <a:buChar char="u"/>
            </a:pPr>
            <a:endParaRPr lang="en-US" altLang="zh-CN" b="1" dirty="0" smtClean="0"/>
          </a:p>
          <a:p>
            <a:pPr>
              <a:buFont typeface="Wingdings" pitchFamily="2" charset="2"/>
              <a:buChar char="u"/>
            </a:pPr>
            <a:endParaRPr lang="en-US" altLang="zh-CN" b="1" dirty="0" smtClean="0"/>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zh-CN" altLang="en-US" b="1" dirty="0">
              <a:solidFill>
                <a:schemeClr val="bg2">
                  <a:lumMod val="50000"/>
                </a:schemeClr>
              </a:solidFill>
            </a:endParaRPr>
          </a:p>
        </p:txBody>
      </p:sp>
      <p:pic>
        <p:nvPicPr>
          <p:cNvPr id="3074" name="Picture 2" descr="http://upload-images.jianshu.io/upload_images/1992590-1c65b857d9c2948c.png?imageMogr2/auto-orient/strip%7CimageView2/2/w/12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400" y="1196752"/>
            <a:ext cx="9908118" cy="4063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8131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f</a:t>
            </a:r>
            <a:r>
              <a:rPr lang="en-US" altLang="zh-CN" dirty="0" err="1" smtClean="0"/>
              <a:t>indElement</a:t>
            </a:r>
            <a:r>
              <a:rPr lang="en-US" altLang="zh-CN" dirty="0" smtClean="0"/>
              <a:t> </a:t>
            </a:r>
            <a:r>
              <a:rPr lang="zh-CN" altLang="en-US" dirty="0" smtClean="0"/>
              <a:t>和 </a:t>
            </a:r>
            <a:r>
              <a:rPr lang="en-US" altLang="zh-CN" dirty="0" err="1"/>
              <a:t>f</a:t>
            </a:r>
            <a:r>
              <a:rPr lang="en-US" altLang="zh-CN" dirty="0" err="1" smtClean="0"/>
              <a:t>indElements</a:t>
            </a:r>
            <a:r>
              <a:rPr lang="en-US" altLang="zh-CN" dirty="0" smtClean="0"/>
              <a:t> </a:t>
            </a:r>
            <a:r>
              <a:rPr lang="zh-CN" altLang="en-US" dirty="0" smtClean="0"/>
              <a:t>方法</a:t>
            </a:r>
            <a:endParaRPr lang="en-US" altLang="zh-CN" dirty="0" smtClean="0"/>
          </a:p>
        </p:txBody>
      </p:sp>
      <p:sp>
        <p:nvSpPr>
          <p:cNvPr id="3" name="内容占位符 2"/>
          <p:cNvSpPr>
            <a:spLocks noGrp="1"/>
          </p:cNvSpPr>
          <p:nvPr>
            <p:ph idx="1"/>
          </p:nvPr>
        </p:nvSpPr>
        <p:spPr/>
        <p:txBody>
          <a:bodyPr/>
          <a:lstStyle/>
          <a:p>
            <a:pPr marL="514350" indent="-514350">
              <a:buAutoNum type="arabicPeriod"/>
            </a:pPr>
            <a:r>
              <a:rPr lang="en-US" altLang="zh-CN" b="1" dirty="0" err="1" smtClean="0"/>
              <a:t>findElement</a:t>
            </a:r>
            <a:r>
              <a:rPr lang="en-US" altLang="zh-CN" b="1" dirty="0" smtClean="0"/>
              <a:t>()</a:t>
            </a:r>
          </a:p>
          <a:p>
            <a:pPr marL="457200" lvl="1" indent="0">
              <a:buNone/>
            </a:pPr>
            <a:r>
              <a:rPr lang="en-US" altLang="zh-CN" b="1" dirty="0" smtClean="0"/>
              <a:t>	</a:t>
            </a:r>
            <a:r>
              <a:rPr lang="zh-CN" altLang="en-US" b="1" dirty="0" smtClean="0"/>
              <a:t>返回一个</a:t>
            </a:r>
            <a:r>
              <a:rPr lang="en-US" altLang="zh-CN" b="1" dirty="0" err="1"/>
              <a:t>WebElement</a:t>
            </a:r>
            <a:r>
              <a:rPr lang="zh-CN" altLang="en-US" b="1" dirty="0" smtClean="0"/>
              <a:t>元素</a:t>
            </a:r>
            <a:endParaRPr lang="en-US" altLang="zh-CN" b="1" dirty="0" smtClean="0"/>
          </a:p>
          <a:p>
            <a:pPr marL="457200" lvl="1" indent="0">
              <a:buNone/>
            </a:pPr>
            <a:endParaRPr lang="en-US" altLang="zh-CN" b="1" dirty="0" smtClean="0"/>
          </a:p>
          <a:p>
            <a:pPr marL="514350" indent="-514350">
              <a:buAutoNum type="arabicPeriod"/>
            </a:pPr>
            <a:r>
              <a:rPr lang="en-US" altLang="zh-CN" b="1" dirty="0" err="1" smtClean="0"/>
              <a:t>findElements</a:t>
            </a:r>
            <a:r>
              <a:rPr lang="en-US" altLang="zh-CN" b="1" dirty="0" smtClean="0"/>
              <a:t>()</a:t>
            </a:r>
            <a:endParaRPr lang="en-US" altLang="zh-CN" b="1" dirty="0"/>
          </a:p>
          <a:p>
            <a:pPr marL="914400" lvl="2" indent="0">
              <a:buNone/>
            </a:pPr>
            <a:r>
              <a:rPr lang="zh-CN" altLang="en-US" b="1" dirty="0" smtClean="0"/>
              <a:t>返回一个</a:t>
            </a:r>
            <a:r>
              <a:rPr lang="en-US" altLang="zh-CN" b="1" dirty="0" smtClean="0"/>
              <a:t>List</a:t>
            </a:r>
            <a:r>
              <a:rPr lang="zh-CN" altLang="en-US" b="1" dirty="0" smtClean="0"/>
              <a:t>，多个</a:t>
            </a:r>
            <a:r>
              <a:rPr lang="en-US" altLang="zh-CN" b="1" dirty="0" err="1" smtClean="0"/>
              <a:t>WebElement</a:t>
            </a:r>
            <a:r>
              <a:rPr lang="zh-CN" altLang="en-US" b="1" dirty="0" smtClean="0"/>
              <a:t>元素</a:t>
            </a: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spTree>
    <p:extLst>
      <p:ext uri="{BB962C8B-B14F-4D97-AF65-F5344CB8AC3E}">
        <p14:creationId xmlns:p14="http://schemas.microsoft.com/office/powerpoint/2010/main" val="42816657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八种定位方式</a:t>
            </a:r>
            <a:endParaRPr lang="en-US" altLang="zh-CN" dirty="0" smtClean="0"/>
          </a:p>
        </p:txBody>
      </p:sp>
      <p:sp>
        <p:nvSpPr>
          <p:cNvPr id="3" name="内容占位符 2"/>
          <p:cNvSpPr>
            <a:spLocks noGrp="1"/>
          </p:cNvSpPr>
          <p:nvPr>
            <p:ph idx="1"/>
          </p:nvPr>
        </p:nvSpPr>
        <p:spPr/>
        <p:txBody>
          <a:bodyPr/>
          <a:lstStyle/>
          <a:p>
            <a:r>
              <a:rPr lang="en-US" altLang="zh-CN" b="1" dirty="0" smtClean="0"/>
              <a:t>By.id(id)</a:t>
            </a:r>
            <a:r>
              <a:rPr lang="zh-CN" altLang="en-US" b="1" dirty="0" smtClean="0"/>
              <a:t>：通过</a:t>
            </a:r>
            <a:r>
              <a:rPr lang="en-US" altLang="zh-CN" b="1" dirty="0" smtClean="0"/>
              <a:t>ID </a:t>
            </a:r>
            <a:r>
              <a:rPr lang="zh-CN" altLang="en-US" b="1" dirty="0" smtClean="0"/>
              <a:t>属性查找</a:t>
            </a:r>
            <a:endParaRPr lang="en-US" altLang="zh-CN" b="1" dirty="0"/>
          </a:p>
          <a:p>
            <a:r>
              <a:rPr lang="en-US" altLang="zh-CN" b="1" dirty="0" smtClean="0"/>
              <a:t>By.name(name)</a:t>
            </a:r>
            <a:r>
              <a:rPr lang="zh-CN" altLang="en-US" b="1" dirty="0" smtClean="0"/>
              <a:t>：通过</a:t>
            </a:r>
            <a:r>
              <a:rPr lang="en-US" altLang="zh-CN" b="1" dirty="0" smtClean="0"/>
              <a:t>name</a:t>
            </a:r>
            <a:r>
              <a:rPr lang="zh-CN" altLang="en-US" b="1" dirty="0" smtClean="0"/>
              <a:t>属性查找</a:t>
            </a:r>
            <a:endParaRPr lang="en-US" altLang="zh-CN" b="1" dirty="0"/>
          </a:p>
          <a:p>
            <a:r>
              <a:rPr lang="en-US" altLang="zh-CN" b="1" dirty="0" err="1" smtClean="0"/>
              <a:t>By.className</a:t>
            </a:r>
            <a:r>
              <a:rPr lang="en-US" altLang="zh-CN" b="1" dirty="0" smtClean="0"/>
              <a:t>(</a:t>
            </a:r>
            <a:r>
              <a:rPr lang="en-US" altLang="zh-CN" b="1" dirty="0" err="1" smtClean="0"/>
              <a:t>className</a:t>
            </a:r>
            <a:r>
              <a:rPr lang="en-US" altLang="zh-CN" b="1" dirty="0"/>
              <a:t>) </a:t>
            </a:r>
            <a:r>
              <a:rPr lang="zh-CN" altLang="en-US" b="1" dirty="0" smtClean="0"/>
              <a:t>：通过</a:t>
            </a:r>
            <a:r>
              <a:rPr lang="en-US" altLang="zh-CN" b="1" dirty="0" err="1" smtClean="0"/>
              <a:t>classname</a:t>
            </a:r>
            <a:r>
              <a:rPr lang="zh-CN" altLang="en-US" b="1" dirty="0" smtClean="0"/>
              <a:t>属性查找</a:t>
            </a:r>
            <a:endParaRPr lang="en-US" altLang="zh-CN" b="1" dirty="0"/>
          </a:p>
          <a:p>
            <a:r>
              <a:rPr lang="en-US" altLang="zh-CN" b="1" dirty="0" err="1" smtClean="0"/>
              <a:t>By.linkText</a:t>
            </a:r>
            <a:r>
              <a:rPr lang="en-US" altLang="zh-CN" b="1" dirty="0"/>
              <a:t>(</a:t>
            </a:r>
            <a:r>
              <a:rPr lang="zh-CN" altLang="en-US" b="1" dirty="0"/>
              <a:t>链接文本</a:t>
            </a:r>
            <a:r>
              <a:rPr lang="en-US" altLang="zh-CN" b="1" dirty="0" smtClean="0"/>
              <a:t>)</a:t>
            </a:r>
            <a:r>
              <a:rPr lang="zh-CN" altLang="en-US" b="1" dirty="0" smtClean="0"/>
              <a:t>：通过链接文本</a:t>
            </a:r>
            <a:endParaRPr lang="en-US" altLang="zh-CN" b="1" dirty="0"/>
          </a:p>
          <a:p>
            <a:r>
              <a:rPr lang="en-US" altLang="zh-CN" b="1" dirty="0" err="1" smtClean="0"/>
              <a:t>By.partialLinkText</a:t>
            </a:r>
            <a:r>
              <a:rPr lang="en-US" altLang="zh-CN" b="1" dirty="0" smtClean="0"/>
              <a:t>(</a:t>
            </a:r>
            <a:r>
              <a:rPr lang="zh-CN" altLang="en-US" b="1" dirty="0" smtClean="0"/>
              <a:t>部分链接文本</a:t>
            </a:r>
            <a:r>
              <a:rPr lang="en-US" altLang="zh-CN" b="1" dirty="0" smtClean="0"/>
              <a:t>)</a:t>
            </a:r>
            <a:r>
              <a:rPr lang="zh-CN" altLang="en-US" b="1" dirty="0" smtClean="0"/>
              <a:t>：通过部分链接文本</a:t>
            </a:r>
            <a:r>
              <a:rPr lang="en-US" altLang="zh-CN" b="1" dirty="0" smtClean="0"/>
              <a:t>                                                                                                                                   </a:t>
            </a:r>
            <a:endParaRPr lang="en-US" altLang="zh-CN" b="1" dirty="0"/>
          </a:p>
          <a:p>
            <a:r>
              <a:rPr lang="en-US" altLang="zh-CN" b="1" dirty="0" err="1" smtClean="0"/>
              <a:t>By.cssSelector</a:t>
            </a:r>
            <a:r>
              <a:rPr lang="en-US" altLang="zh-CN" b="1" dirty="0" smtClean="0"/>
              <a:t>(</a:t>
            </a:r>
            <a:r>
              <a:rPr lang="en-US" altLang="zh-CN" b="1" dirty="0" err="1" smtClean="0"/>
              <a:t>Css</a:t>
            </a:r>
            <a:r>
              <a:rPr lang="zh-CN" altLang="en-US" b="1" dirty="0"/>
              <a:t>路径</a:t>
            </a:r>
            <a:r>
              <a:rPr lang="en-US" altLang="zh-CN" b="1" dirty="0" smtClean="0"/>
              <a:t>)</a:t>
            </a:r>
            <a:r>
              <a:rPr lang="zh-CN" altLang="en-US" b="1" dirty="0" smtClean="0"/>
              <a:t>：通过</a:t>
            </a:r>
            <a:r>
              <a:rPr lang="en-US" altLang="zh-CN" b="1" dirty="0" smtClean="0"/>
              <a:t>CSS</a:t>
            </a:r>
            <a:r>
              <a:rPr lang="zh-CN" altLang="en-US" b="1" dirty="0" smtClean="0"/>
              <a:t>路径</a:t>
            </a:r>
            <a:endParaRPr lang="en-US" altLang="zh-CN" b="1" dirty="0"/>
          </a:p>
          <a:p>
            <a:r>
              <a:rPr lang="en-US" altLang="zh-CN" b="1" dirty="0" err="1" smtClean="0"/>
              <a:t>By.tagName</a:t>
            </a:r>
            <a:r>
              <a:rPr lang="en-US" altLang="zh-CN" b="1" dirty="0" smtClean="0"/>
              <a:t>(name)</a:t>
            </a:r>
            <a:r>
              <a:rPr lang="zh-CN" altLang="en-US" b="1" dirty="0" smtClean="0"/>
              <a:t>：通过</a:t>
            </a:r>
            <a:r>
              <a:rPr lang="en-US" altLang="zh-CN" b="1" dirty="0" err="1" smtClean="0"/>
              <a:t>tagname</a:t>
            </a:r>
            <a:r>
              <a:rPr lang="zh-CN" altLang="en-US" b="1" dirty="0" smtClean="0"/>
              <a:t>查找</a:t>
            </a:r>
            <a:endParaRPr lang="en-US" altLang="zh-CN" b="1" dirty="0"/>
          </a:p>
          <a:p>
            <a:r>
              <a:rPr lang="en-US" altLang="zh-CN" b="1" dirty="0" err="1" smtClean="0"/>
              <a:t>By.xpath</a:t>
            </a:r>
            <a:r>
              <a:rPr lang="en-US" altLang="zh-CN" b="1" dirty="0" smtClean="0"/>
              <a:t>(</a:t>
            </a:r>
            <a:r>
              <a:rPr lang="en-US" altLang="zh-CN" b="1" dirty="0" err="1" smtClean="0"/>
              <a:t>XPath</a:t>
            </a:r>
            <a:r>
              <a:rPr lang="zh-CN" altLang="en-US" b="1" dirty="0"/>
              <a:t>路径</a:t>
            </a:r>
            <a:r>
              <a:rPr lang="en-US" altLang="zh-CN" b="1" dirty="0" smtClean="0"/>
              <a:t>)</a:t>
            </a:r>
            <a:r>
              <a:rPr lang="zh-CN" altLang="en-US" b="1" dirty="0" smtClean="0"/>
              <a:t>：通过</a:t>
            </a:r>
            <a:r>
              <a:rPr lang="en-US" altLang="zh-CN" b="1" dirty="0" err="1" smtClean="0"/>
              <a:t>XPath</a:t>
            </a:r>
            <a:r>
              <a:rPr lang="zh-CN" altLang="en-US" b="1" dirty="0" smtClean="0"/>
              <a:t>查找</a:t>
            </a:r>
            <a:endParaRPr lang="en-US" altLang="zh-CN" b="1" dirty="0"/>
          </a:p>
          <a:p>
            <a:pPr marL="514350" indent="-514350">
              <a:buAutoNum type="arabicPeriod"/>
            </a:pPr>
            <a:endParaRPr lang="en-US" altLang="zh-CN" b="1" dirty="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spTree>
    <p:extLst>
      <p:ext uri="{BB962C8B-B14F-4D97-AF65-F5344CB8AC3E}">
        <p14:creationId xmlns:p14="http://schemas.microsoft.com/office/powerpoint/2010/main" val="27092376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八种定位方式</a:t>
            </a:r>
            <a:endParaRPr lang="en-US" altLang="zh-CN" dirty="0" smtClean="0"/>
          </a:p>
        </p:txBody>
      </p:sp>
      <p:sp>
        <p:nvSpPr>
          <p:cNvPr id="3" name="内容占位符 2"/>
          <p:cNvSpPr>
            <a:spLocks noGrp="1"/>
          </p:cNvSpPr>
          <p:nvPr>
            <p:ph idx="1"/>
          </p:nvPr>
        </p:nvSpPr>
        <p:spPr/>
        <p:txBody>
          <a:bodyPr/>
          <a:lstStyle/>
          <a:p>
            <a:pPr marL="0" indent="0">
              <a:buNone/>
            </a:pPr>
            <a:r>
              <a:rPr lang="en-US" altLang="zh-CN" b="1" dirty="0" smtClean="0"/>
              <a:t>By.id(</a:t>
            </a:r>
            <a:r>
              <a:rPr lang="zh-CN" altLang="en-US" b="1" dirty="0" smtClean="0"/>
              <a:t>属性</a:t>
            </a:r>
            <a:r>
              <a:rPr lang="en-US" altLang="zh-CN" b="1" dirty="0" smtClean="0"/>
              <a:t>id</a:t>
            </a:r>
            <a:r>
              <a:rPr lang="zh-CN" altLang="en-US" b="1" dirty="0" smtClean="0"/>
              <a:t>值</a:t>
            </a:r>
            <a:r>
              <a:rPr lang="en-US" altLang="zh-CN" b="1" dirty="0" smtClean="0"/>
              <a:t>)</a:t>
            </a:r>
            <a:r>
              <a:rPr lang="zh-CN" altLang="en-US" b="1" dirty="0" smtClean="0"/>
              <a:t>：</a:t>
            </a:r>
            <a:endParaRPr lang="en-US" altLang="zh-CN" b="1" dirty="0" smtClean="0"/>
          </a:p>
          <a:p>
            <a:pPr marL="971550" lvl="1" indent="-514350">
              <a:buAutoNum type="arabicPeriod"/>
            </a:pPr>
            <a:r>
              <a:rPr lang="en-US" altLang="zh-CN" sz="2000" dirty="0" smtClean="0"/>
              <a:t>2ID</a:t>
            </a:r>
            <a:r>
              <a:rPr lang="zh-CN" altLang="en-US" sz="2000" dirty="0"/>
              <a:t>查找最有效，也是最快的，如果一个</a:t>
            </a:r>
            <a:r>
              <a:rPr lang="en-US" altLang="zh-CN" sz="2000" dirty="0" err="1"/>
              <a:t>dom</a:t>
            </a:r>
            <a:r>
              <a:rPr lang="zh-CN" altLang="en-US" sz="2000" dirty="0"/>
              <a:t>节点有</a:t>
            </a:r>
            <a:r>
              <a:rPr lang="en-US" altLang="zh-CN" sz="2000" dirty="0"/>
              <a:t>ID</a:t>
            </a:r>
            <a:r>
              <a:rPr lang="zh-CN" altLang="en-US" sz="2000" dirty="0"/>
              <a:t>，那用它是最好的定位方式，而且</a:t>
            </a:r>
            <a:r>
              <a:rPr lang="en-US" altLang="zh-CN" sz="2000" dirty="0"/>
              <a:t>ID</a:t>
            </a:r>
            <a:r>
              <a:rPr lang="zh-CN" altLang="en-US" sz="2000" dirty="0"/>
              <a:t>基本上唯一。</a:t>
            </a:r>
            <a:endParaRPr lang="en-US" altLang="zh-CN" sz="2000" dirty="0" smtClean="0"/>
          </a:p>
          <a:p>
            <a:pPr marL="971550" lvl="1" indent="-514350">
              <a:buAutoNum type="arabicPeriod"/>
            </a:pPr>
            <a:r>
              <a:rPr lang="en-US" altLang="zh-CN" sz="2000" dirty="0" smtClean="0"/>
              <a:t>HTML </a:t>
            </a:r>
            <a:r>
              <a:rPr lang="zh-CN" altLang="en-US" sz="2000" dirty="0"/>
              <a:t>源码：</a:t>
            </a:r>
          </a:p>
          <a:p>
            <a:pPr marL="457200" lvl="1" indent="0">
              <a:buNone/>
            </a:pPr>
            <a:r>
              <a:rPr lang="zh-CN" altLang="en-US" sz="2000" dirty="0"/>
              <a:t>          </a:t>
            </a:r>
            <a:r>
              <a:rPr lang="en-US" altLang="zh-CN" sz="2000" dirty="0"/>
              <a:t>&lt;a </a:t>
            </a:r>
            <a:r>
              <a:rPr lang="en-US" altLang="zh-CN" sz="2000" dirty="0" err="1"/>
              <a:t>onclick</a:t>
            </a:r>
            <a:r>
              <a:rPr lang="en-US" altLang="zh-CN" sz="2000" dirty="0"/>
              <a:t>="return false;" </a:t>
            </a:r>
            <a:r>
              <a:rPr lang="en-US" altLang="zh-CN" sz="2000" dirty="0">
                <a:solidFill>
                  <a:srgbClr val="FF0000"/>
                </a:solidFill>
              </a:rPr>
              <a:t>id="</a:t>
            </a:r>
            <a:r>
              <a:rPr lang="en-US" altLang="zh-CN" sz="2000" dirty="0" err="1">
                <a:solidFill>
                  <a:srgbClr val="FF0000"/>
                </a:solidFill>
              </a:rPr>
              <a:t>lb</a:t>
            </a:r>
            <a:r>
              <a:rPr lang="en-US" altLang="zh-CN" sz="2000" dirty="0">
                <a:solidFill>
                  <a:srgbClr val="FF0000"/>
                </a:solidFill>
              </a:rPr>
              <a:t>" </a:t>
            </a:r>
            <a:r>
              <a:rPr lang="en-US" altLang="zh-CN" sz="2000" dirty="0"/>
              <a:t>name="</a:t>
            </a:r>
            <a:r>
              <a:rPr lang="en-US" altLang="zh-CN" sz="2000" dirty="0" err="1"/>
              <a:t>tj_login</a:t>
            </a:r>
            <a:r>
              <a:rPr lang="en-US" altLang="zh-CN" sz="2000" dirty="0"/>
              <a:t>" </a:t>
            </a:r>
            <a:r>
              <a:rPr lang="en-US" altLang="zh-CN" sz="2000" dirty="0" err="1"/>
              <a:t>href</a:t>
            </a:r>
            <a:r>
              <a:rPr lang="en-US" altLang="zh-CN" sz="2000" dirty="0"/>
              <a:t>="https://passport.baidu.com/v2/?</a:t>
            </a:r>
            <a:r>
              <a:rPr lang="en-US" altLang="zh-CN" sz="2000" dirty="0" err="1"/>
              <a:t>login&amp;amp;tpl</a:t>
            </a:r>
            <a:r>
              <a:rPr lang="en-US" altLang="zh-CN" sz="2000" dirty="0"/>
              <a:t>=</a:t>
            </a:r>
            <a:r>
              <a:rPr lang="en-US" altLang="zh-CN" sz="2000" dirty="0" err="1"/>
              <a:t>mn&amp;amp;u</a:t>
            </a:r>
            <a:r>
              <a:rPr lang="en-US" altLang="zh-CN" sz="2000" dirty="0"/>
              <a:t>=http%3A%2F%2Fwww.baidu.com%2F"&gt;</a:t>
            </a:r>
            <a:r>
              <a:rPr lang="zh-CN" altLang="en-US" sz="2000" dirty="0"/>
              <a:t>登录</a:t>
            </a:r>
            <a:r>
              <a:rPr lang="en-US" altLang="zh-CN" sz="2000" dirty="0"/>
              <a:t>&lt;/a</a:t>
            </a:r>
            <a:r>
              <a:rPr lang="en-US" altLang="zh-CN" sz="2000" dirty="0" smtClean="0"/>
              <a:t>&gt;</a:t>
            </a:r>
          </a:p>
          <a:p>
            <a:pPr marL="457200" lvl="1" indent="0">
              <a:buNone/>
            </a:pPr>
            <a:r>
              <a:rPr lang="en-US" altLang="zh-CN" sz="2000" b="1" dirty="0" smtClean="0"/>
              <a:t>	</a:t>
            </a:r>
            <a:endParaRPr lang="en-US" altLang="zh-CN" sz="2000" b="1" dirty="0"/>
          </a:p>
          <a:p>
            <a:pPr marL="0" indent="0">
              <a:buNone/>
            </a:pPr>
            <a:r>
              <a:rPr lang="zh-CN" altLang="en-US" b="1" dirty="0" smtClean="0"/>
              <a:t>代码例子：</a:t>
            </a:r>
            <a:endParaRPr lang="en-US" altLang="zh-CN" b="1" dirty="0" smtClean="0"/>
          </a:p>
          <a:p>
            <a:pPr marL="0" indent="0">
              <a:buNone/>
            </a:pPr>
            <a:r>
              <a:rPr lang="en-US" altLang="zh-CN" b="1" dirty="0"/>
              <a:t>	</a:t>
            </a:r>
            <a:r>
              <a:rPr lang="en-US" altLang="zh-CN" sz="2000" dirty="0" err="1"/>
              <a:t>WebElement</a:t>
            </a:r>
            <a:r>
              <a:rPr lang="en-US" altLang="zh-CN" sz="2000" dirty="0"/>
              <a:t> element </a:t>
            </a:r>
            <a:r>
              <a:rPr lang="en-US" altLang="zh-CN" sz="2000" dirty="0" smtClean="0"/>
              <a:t>= </a:t>
            </a:r>
            <a:r>
              <a:rPr lang="en-US" altLang="zh-CN" sz="2000" dirty="0" err="1" smtClean="0"/>
              <a:t>driver.findElement</a:t>
            </a:r>
            <a:r>
              <a:rPr lang="en-US" altLang="zh-CN" sz="2000" dirty="0" smtClean="0"/>
              <a:t>(By. </a:t>
            </a:r>
            <a:r>
              <a:rPr lang="en-US" altLang="zh-CN" sz="2000" dirty="0"/>
              <a:t>id("</a:t>
            </a:r>
            <a:r>
              <a:rPr lang="en-US" altLang="zh-CN" sz="2000" dirty="0" err="1"/>
              <a:t>lb</a:t>
            </a:r>
            <a:r>
              <a:rPr lang="en-US" altLang="zh-CN" sz="2000" dirty="0"/>
              <a:t>")); </a:t>
            </a:r>
            <a:endParaRPr lang="en-US" altLang="zh-CN" sz="2000" dirty="0" smtClean="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spTree>
    <p:extLst>
      <p:ext uri="{BB962C8B-B14F-4D97-AF65-F5344CB8AC3E}">
        <p14:creationId xmlns:p14="http://schemas.microsoft.com/office/powerpoint/2010/main" val="22379255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八种定位方式</a:t>
            </a:r>
            <a:endParaRPr lang="en-US" altLang="zh-CN" dirty="0" smtClean="0"/>
          </a:p>
        </p:txBody>
      </p:sp>
      <p:sp>
        <p:nvSpPr>
          <p:cNvPr id="3" name="内容占位符 2"/>
          <p:cNvSpPr>
            <a:spLocks noGrp="1"/>
          </p:cNvSpPr>
          <p:nvPr>
            <p:ph idx="1"/>
          </p:nvPr>
        </p:nvSpPr>
        <p:spPr/>
        <p:txBody>
          <a:bodyPr/>
          <a:lstStyle/>
          <a:p>
            <a:pPr marL="0" indent="0">
              <a:buNone/>
            </a:pPr>
            <a:r>
              <a:rPr lang="en-US" altLang="zh-CN" b="1" dirty="0" smtClean="0"/>
              <a:t>By.name(</a:t>
            </a:r>
            <a:r>
              <a:rPr lang="zh-CN" altLang="en-US" b="1" dirty="0" smtClean="0"/>
              <a:t>属性</a:t>
            </a:r>
            <a:r>
              <a:rPr lang="en-US" altLang="zh-CN" b="1" dirty="0" smtClean="0"/>
              <a:t>name</a:t>
            </a:r>
            <a:r>
              <a:rPr lang="zh-CN" altLang="en-US" b="1" dirty="0" smtClean="0"/>
              <a:t>值</a:t>
            </a:r>
            <a:r>
              <a:rPr lang="en-US" altLang="zh-CN" b="1" dirty="0" smtClean="0"/>
              <a:t>)</a:t>
            </a:r>
            <a:r>
              <a:rPr lang="zh-CN" altLang="en-US" b="1" dirty="0" smtClean="0"/>
              <a:t>：</a:t>
            </a:r>
            <a:endParaRPr lang="en-US" altLang="zh-CN" b="1" dirty="0" smtClean="0"/>
          </a:p>
          <a:p>
            <a:pPr marL="457200" lvl="1" indent="0">
              <a:buNone/>
            </a:pPr>
            <a:r>
              <a:rPr lang="en-US" altLang="zh-CN" sz="2000" dirty="0" smtClean="0"/>
              <a:t>HTML </a:t>
            </a:r>
            <a:r>
              <a:rPr lang="zh-CN" altLang="en-US" sz="2000" dirty="0" smtClean="0"/>
              <a:t>源码：</a:t>
            </a:r>
            <a:endParaRPr lang="en-US" altLang="zh-CN" sz="2000" dirty="0" smtClean="0"/>
          </a:p>
          <a:p>
            <a:pPr marL="457200" lvl="1" indent="0">
              <a:buNone/>
            </a:pPr>
            <a:r>
              <a:rPr lang="en-US" altLang="zh-CN" sz="2000" dirty="0" smtClean="0"/>
              <a:t>&lt;</a:t>
            </a:r>
            <a:r>
              <a:rPr lang="en-US" altLang="zh-CN" sz="2000" dirty="0"/>
              <a:t>a class="</a:t>
            </a:r>
            <a:r>
              <a:rPr lang="en-US" altLang="zh-CN" sz="2000" dirty="0" err="1"/>
              <a:t>reg</a:t>
            </a:r>
            <a:r>
              <a:rPr lang="en-US" altLang="zh-CN" sz="2000" dirty="0"/>
              <a:t>" </a:t>
            </a:r>
            <a:r>
              <a:rPr lang="en-US" altLang="zh-CN" sz="2000" dirty="0">
                <a:solidFill>
                  <a:srgbClr val="FF0000"/>
                </a:solidFill>
              </a:rPr>
              <a:t>name</a:t>
            </a:r>
            <a:r>
              <a:rPr lang="en-US" altLang="zh-CN" sz="2000" dirty="0" smtClean="0">
                <a:solidFill>
                  <a:srgbClr val="FF0000"/>
                </a:solidFill>
              </a:rPr>
              <a:t>="</a:t>
            </a:r>
            <a:r>
              <a:rPr lang="en-US" altLang="zh-CN" sz="2000" dirty="0" err="1" smtClean="0">
                <a:solidFill>
                  <a:srgbClr val="FF0000"/>
                </a:solidFill>
              </a:rPr>
              <a:t>tj_reg</a:t>
            </a:r>
            <a:r>
              <a:rPr lang="en-US" altLang="zh-CN" sz="2000" dirty="0" smtClean="0">
                <a:solidFill>
                  <a:srgbClr val="FF0000"/>
                </a:solidFill>
              </a:rPr>
              <a:t>" </a:t>
            </a:r>
            <a:r>
              <a:rPr lang="en-US" altLang="zh-CN" sz="2000" dirty="0"/>
              <a:t>target="_blank" </a:t>
            </a:r>
            <a:r>
              <a:rPr lang="en-US" altLang="zh-CN" sz="2000" dirty="0" err="1"/>
              <a:t>href</a:t>
            </a:r>
            <a:r>
              <a:rPr lang="en-US" altLang="zh-CN" sz="2000" dirty="0"/>
              <a:t>="https://</a:t>
            </a:r>
            <a:r>
              <a:rPr lang="en-US" altLang="zh-CN" sz="2000" dirty="0" smtClean="0"/>
              <a:t>passport.baidu.com/v2</a:t>
            </a:r>
            <a:r>
              <a:rPr lang="en-US" altLang="zh-CN" sz="2000" dirty="0"/>
              <a:t>/?</a:t>
            </a:r>
            <a:r>
              <a:rPr lang="en-US" altLang="zh-CN" sz="2000" dirty="0" err="1"/>
              <a:t>reg&amp;amp;regType</a:t>
            </a:r>
            <a:r>
              <a:rPr lang="en-US" altLang="zh-CN" sz="2000" dirty="0"/>
              <a:t>=1&amp;amp;tpl=</a:t>
            </a:r>
            <a:r>
              <a:rPr lang="en-US" altLang="zh-CN" sz="2000" dirty="0" err="1"/>
              <a:t>mn&amp;amp;u</a:t>
            </a:r>
            <a:r>
              <a:rPr lang="en-US" altLang="zh-CN" sz="2000" dirty="0"/>
              <a:t>=http%3A%2F%2Fwww.baidu.com%2F"&gt;</a:t>
            </a:r>
            <a:r>
              <a:rPr lang="zh-CN" altLang="en-US" sz="2000" dirty="0"/>
              <a:t>注册</a:t>
            </a:r>
            <a:r>
              <a:rPr lang="en-US" altLang="zh-CN" sz="2000" dirty="0"/>
              <a:t>&lt;/a</a:t>
            </a:r>
            <a:r>
              <a:rPr lang="en-US" altLang="zh-CN" sz="2000" dirty="0" smtClean="0"/>
              <a:t>&gt;</a:t>
            </a:r>
          </a:p>
          <a:p>
            <a:pPr marL="457200" lvl="1" indent="0">
              <a:buNone/>
            </a:pPr>
            <a:endParaRPr lang="en-US" altLang="zh-CN" sz="2000" b="1" dirty="0"/>
          </a:p>
          <a:p>
            <a:pPr marL="0" indent="0">
              <a:buNone/>
            </a:pPr>
            <a:r>
              <a:rPr lang="zh-CN" altLang="en-US" b="1" dirty="0" smtClean="0"/>
              <a:t>代码例子：</a:t>
            </a:r>
            <a:endParaRPr lang="en-US" altLang="zh-CN" b="1" dirty="0" smtClean="0"/>
          </a:p>
          <a:p>
            <a:pPr marL="0" indent="0">
              <a:buNone/>
            </a:pPr>
            <a:r>
              <a:rPr lang="en-US" altLang="zh-CN" b="1" dirty="0"/>
              <a:t>	</a:t>
            </a:r>
            <a:r>
              <a:rPr lang="en-US" altLang="zh-CN" sz="2000" dirty="0" err="1"/>
              <a:t>WebElement</a:t>
            </a:r>
            <a:r>
              <a:rPr lang="en-US" altLang="zh-CN" sz="2000" dirty="0"/>
              <a:t>  element </a:t>
            </a:r>
            <a:r>
              <a:rPr lang="en-US" altLang="zh-CN" sz="2000" dirty="0" smtClean="0"/>
              <a:t>= </a:t>
            </a:r>
            <a:r>
              <a:rPr lang="en-US" altLang="zh-CN" sz="2000" dirty="0" err="1" smtClean="0"/>
              <a:t>driver.findElement</a:t>
            </a:r>
            <a:r>
              <a:rPr lang="en-US" altLang="zh-CN" sz="2000" dirty="0" smtClean="0"/>
              <a:t>(By.</a:t>
            </a:r>
            <a:r>
              <a:rPr lang="en-US" altLang="zh-CN" sz="2000" dirty="0"/>
              <a:t> name("</a:t>
            </a:r>
            <a:r>
              <a:rPr lang="en-US" altLang="zh-CN" sz="2000" dirty="0" err="1"/>
              <a:t>tj_reg</a:t>
            </a:r>
            <a:r>
              <a:rPr lang="en-US" altLang="zh-CN" sz="2000" dirty="0"/>
              <a:t>"));  </a:t>
            </a:r>
            <a:endParaRPr lang="en-US" altLang="zh-CN" sz="2000"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spTree>
    <p:extLst>
      <p:ext uri="{BB962C8B-B14F-4D97-AF65-F5344CB8AC3E}">
        <p14:creationId xmlns:p14="http://schemas.microsoft.com/office/powerpoint/2010/main" val="17372878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八种定位方式</a:t>
            </a:r>
            <a:endParaRPr lang="en-US" altLang="zh-CN" dirty="0" smtClean="0"/>
          </a:p>
        </p:txBody>
      </p:sp>
      <p:sp>
        <p:nvSpPr>
          <p:cNvPr id="3" name="内容占位符 2"/>
          <p:cNvSpPr>
            <a:spLocks noGrp="1"/>
          </p:cNvSpPr>
          <p:nvPr>
            <p:ph idx="1"/>
          </p:nvPr>
        </p:nvSpPr>
        <p:spPr/>
        <p:txBody>
          <a:bodyPr/>
          <a:lstStyle/>
          <a:p>
            <a:pPr marL="0" indent="0">
              <a:buNone/>
            </a:pPr>
            <a:r>
              <a:rPr lang="en-US" altLang="zh-CN" b="1" dirty="0" err="1" smtClean="0"/>
              <a:t>By.className</a:t>
            </a:r>
            <a:r>
              <a:rPr lang="en-US" altLang="zh-CN" b="1" dirty="0" smtClean="0"/>
              <a:t>(</a:t>
            </a:r>
            <a:r>
              <a:rPr lang="zh-CN" altLang="en-US" b="1" dirty="0" smtClean="0"/>
              <a:t>属性</a:t>
            </a:r>
            <a:r>
              <a:rPr lang="en-US" altLang="zh-CN" b="1" dirty="0" smtClean="0"/>
              <a:t>class</a:t>
            </a:r>
            <a:r>
              <a:rPr lang="zh-CN" altLang="en-US" b="1" dirty="0" smtClean="0"/>
              <a:t>值</a:t>
            </a:r>
            <a:r>
              <a:rPr lang="en-US" altLang="zh-CN" b="1" dirty="0" smtClean="0"/>
              <a:t>)</a:t>
            </a:r>
            <a:r>
              <a:rPr lang="zh-CN" altLang="en-US" b="1" dirty="0" smtClean="0"/>
              <a:t>：</a:t>
            </a:r>
            <a:endParaRPr lang="en-US" altLang="zh-CN" b="1" dirty="0" smtClean="0"/>
          </a:p>
          <a:p>
            <a:pPr marL="457200" lvl="1" indent="0">
              <a:buNone/>
            </a:pPr>
            <a:r>
              <a:rPr lang="en-US" altLang="zh-CN" sz="2000" dirty="0" smtClean="0"/>
              <a:t>HTML </a:t>
            </a:r>
            <a:r>
              <a:rPr lang="zh-CN" altLang="en-US" sz="2000" dirty="0" smtClean="0"/>
              <a:t>源码：</a:t>
            </a:r>
            <a:endParaRPr lang="en-US" altLang="zh-CN" sz="2000" dirty="0" smtClean="0"/>
          </a:p>
          <a:p>
            <a:pPr marL="457200" lvl="1" indent="0">
              <a:buNone/>
            </a:pPr>
            <a:r>
              <a:rPr lang="en-US" altLang="zh-CN" sz="2000" dirty="0" smtClean="0"/>
              <a:t>&lt;</a:t>
            </a:r>
            <a:r>
              <a:rPr lang="en-US" altLang="zh-CN" sz="2000" dirty="0"/>
              <a:t>a </a:t>
            </a:r>
            <a:r>
              <a:rPr lang="en-US" altLang="zh-CN" sz="2000" dirty="0">
                <a:solidFill>
                  <a:srgbClr val="FF0000"/>
                </a:solidFill>
              </a:rPr>
              <a:t>class="</a:t>
            </a:r>
            <a:r>
              <a:rPr lang="en-US" altLang="zh-CN" sz="2000" dirty="0" err="1">
                <a:solidFill>
                  <a:srgbClr val="FF0000"/>
                </a:solidFill>
              </a:rPr>
              <a:t>reg</a:t>
            </a:r>
            <a:r>
              <a:rPr lang="en-US" altLang="zh-CN" sz="2000" dirty="0">
                <a:solidFill>
                  <a:srgbClr val="FF0000"/>
                </a:solidFill>
              </a:rPr>
              <a:t>" </a:t>
            </a:r>
            <a:r>
              <a:rPr lang="en-US" altLang="zh-CN" sz="2000" dirty="0"/>
              <a:t>name="</a:t>
            </a:r>
            <a:r>
              <a:rPr lang="en-US" altLang="zh-CN" sz="2000" dirty="0" err="1"/>
              <a:t>tj_reg</a:t>
            </a:r>
            <a:r>
              <a:rPr lang="en-US" altLang="zh-CN" sz="2000" dirty="0"/>
              <a:t>" target="_blank" </a:t>
            </a:r>
            <a:r>
              <a:rPr lang="en-US" altLang="zh-CN" sz="2000" dirty="0" err="1"/>
              <a:t>href</a:t>
            </a:r>
            <a:r>
              <a:rPr lang="en-US" altLang="zh-CN" sz="2000" dirty="0"/>
              <a:t>="https://passport.baidu.com/v2/?</a:t>
            </a:r>
            <a:r>
              <a:rPr lang="en-US" altLang="zh-CN" sz="2000" dirty="0" err="1"/>
              <a:t>reg&amp;amp;regType</a:t>
            </a:r>
            <a:r>
              <a:rPr lang="en-US" altLang="zh-CN" sz="2000" dirty="0"/>
              <a:t>=1&amp;amp;tpl=</a:t>
            </a:r>
            <a:r>
              <a:rPr lang="en-US" altLang="zh-CN" sz="2000" dirty="0" err="1"/>
              <a:t>mn&amp;amp;u</a:t>
            </a:r>
            <a:r>
              <a:rPr lang="en-US" altLang="zh-CN" sz="2000" dirty="0"/>
              <a:t>=http%3A%2F%2Fwww.baidu.com%2F"&gt;</a:t>
            </a:r>
            <a:r>
              <a:rPr lang="zh-CN" altLang="en-US" sz="2000" dirty="0"/>
              <a:t>注册</a:t>
            </a:r>
            <a:r>
              <a:rPr lang="en-US" altLang="zh-CN" sz="2000" dirty="0"/>
              <a:t>&lt;/a</a:t>
            </a:r>
            <a:r>
              <a:rPr lang="en-US" altLang="zh-CN" sz="2000" dirty="0" smtClean="0"/>
              <a:t>&gt;</a:t>
            </a:r>
          </a:p>
          <a:p>
            <a:pPr marL="457200" lvl="1" indent="0">
              <a:buNone/>
            </a:pPr>
            <a:endParaRPr lang="en-US" altLang="zh-CN" sz="2000" b="1" dirty="0"/>
          </a:p>
          <a:p>
            <a:pPr marL="0" indent="0">
              <a:buNone/>
            </a:pPr>
            <a:r>
              <a:rPr lang="zh-CN" altLang="en-US" b="1" dirty="0" smtClean="0"/>
              <a:t>代码例子：</a:t>
            </a:r>
            <a:endParaRPr lang="en-US" altLang="zh-CN" b="1" dirty="0" smtClean="0"/>
          </a:p>
          <a:p>
            <a:pPr marL="0" indent="0">
              <a:buNone/>
            </a:pPr>
            <a:r>
              <a:rPr lang="en-US" altLang="zh-CN" b="1" dirty="0"/>
              <a:t>	</a:t>
            </a:r>
            <a:r>
              <a:rPr lang="en-US" altLang="zh-CN" sz="2000" dirty="0" err="1"/>
              <a:t>WebElement</a:t>
            </a:r>
            <a:r>
              <a:rPr lang="en-US" altLang="zh-CN" sz="2000" dirty="0"/>
              <a:t>  element </a:t>
            </a:r>
            <a:r>
              <a:rPr lang="en-US" altLang="zh-CN" sz="2000" dirty="0" smtClean="0"/>
              <a:t>= </a:t>
            </a:r>
            <a:r>
              <a:rPr lang="en-US" altLang="zh-CN" sz="2000" dirty="0" err="1" smtClean="0"/>
              <a:t>driver.findElement</a:t>
            </a:r>
            <a:r>
              <a:rPr lang="en-US" altLang="zh-CN" sz="2000" dirty="0" smtClean="0"/>
              <a:t>(</a:t>
            </a:r>
            <a:r>
              <a:rPr lang="en-US" altLang="zh-CN" sz="2000" dirty="0" err="1" smtClean="0"/>
              <a:t>By.className</a:t>
            </a:r>
            <a:r>
              <a:rPr lang="en-US" altLang="zh-CN" sz="2000" dirty="0" smtClean="0"/>
              <a:t>(</a:t>
            </a:r>
            <a:r>
              <a:rPr lang="en-US" altLang="zh-CN" sz="2000" dirty="0"/>
              <a:t> "</a:t>
            </a:r>
            <a:r>
              <a:rPr lang="en-US" altLang="zh-CN" sz="2000" dirty="0" err="1"/>
              <a:t>reg</a:t>
            </a:r>
            <a:r>
              <a:rPr lang="en-US" altLang="zh-CN" sz="2000" dirty="0"/>
              <a:t>"));   </a:t>
            </a:r>
            <a:endParaRPr lang="en-US" altLang="zh-CN" sz="2000"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spTree>
    <p:extLst>
      <p:ext uri="{BB962C8B-B14F-4D97-AF65-F5344CB8AC3E}">
        <p14:creationId xmlns:p14="http://schemas.microsoft.com/office/powerpoint/2010/main" val="1088295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八种定位方式</a:t>
            </a:r>
            <a:endParaRPr lang="en-US" altLang="zh-CN" dirty="0" smtClean="0"/>
          </a:p>
        </p:txBody>
      </p:sp>
      <p:sp>
        <p:nvSpPr>
          <p:cNvPr id="3" name="内容占位符 2"/>
          <p:cNvSpPr>
            <a:spLocks noGrp="1"/>
          </p:cNvSpPr>
          <p:nvPr>
            <p:ph idx="1"/>
          </p:nvPr>
        </p:nvSpPr>
        <p:spPr/>
        <p:txBody>
          <a:bodyPr/>
          <a:lstStyle/>
          <a:p>
            <a:pPr marL="0" indent="0">
              <a:buNone/>
            </a:pPr>
            <a:r>
              <a:rPr lang="en-US" altLang="zh-CN" b="1" dirty="0" smtClean="0"/>
              <a:t>By</a:t>
            </a:r>
            <a:r>
              <a:rPr lang="en-US" altLang="zh-CN" b="1" dirty="0"/>
              <a:t>. </a:t>
            </a:r>
            <a:r>
              <a:rPr lang="en-US" altLang="zh-CN" b="1" dirty="0" err="1"/>
              <a:t>linkText</a:t>
            </a:r>
            <a:r>
              <a:rPr lang="en-US" altLang="zh-CN" b="1" dirty="0"/>
              <a:t> </a:t>
            </a:r>
            <a:r>
              <a:rPr lang="en-US" altLang="zh-CN" b="1" dirty="0" smtClean="0"/>
              <a:t>(Link</a:t>
            </a:r>
            <a:r>
              <a:rPr lang="zh-CN" altLang="en-US" b="1" dirty="0" smtClean="0"/>
              <a:t>文本</a:t>
            </a:r>
            <a:r>
              <a:rPr lang="en-US" altLang="zh-CN" b="1" dirty="0" smtClean="0"/>
              <a:t>)</a:t>
            </a:r>
            <a:r>
              <a:rPr lang="zh-CN" altLang="en-US" b="1" dirty="0" smtClean="0"/>
              <a:t>：</a:t>
            </a:r>
            <a:endParaRPr lang="en-US" altLang="zh-CN" b="1" dirty="0" smtClean="0"/>
          </a:p>
          <a:p>
            <a:pPr marL="457200" lvl="1" indent="0">
              <a:buNone/>
            </a:pPr>
            <a:r>
              <a:rPr lang="en-US" altLang="zh-CN" sz="2000" dirty="0" smtClean="0"/>
              <a:t>HTML </a:t>
            </a:r>
            <a:r>
              <a:rPr lang="zh-CN" altLang="en-US" sz="2000" dirty="0" smtClean="0"/>
              <a:t>源码：</a:t>
            </a:r>
            <a:endParaRPr lang="en-US" altLang="zh-CN" sz="2000" dirty="0" smtClean="0"/>
          </a:p>
          <a:p>
            <a:pPr marL="457200" lvl="1" indent="0">
              <a:buNone/>
            </a:pPr>
            <a:r>
              <a:rPr lang="en-US" altLang="zh-CN" sz="2000" dirty="0"/>
              <a:t>&lt;a name="</a:t>
            </a:r>
            <a:r>
              <a:rPr lang="en-US" altLang="zh-CN" sz="2000" dirty="0" err="1"/>
              <a:t>tj_setting</a:t>
            </a:r>
            <a:r>
              <a:rPr lang="en-US" altLang="zh-CN" sz="2000" dirty="0"/>
              <a:t>" </a:t>
            </a:r>
            <a:r>
              <a:rPr lang="en-US" altLang="zh-CN" sz="2000" dirty="0" err="1"/>
              <a:t>href</a:t>
            </a:r>
            <a:r>
              <a:rPr lang="en-US" altLang="zh-CN" sz="2000" dirty="0"/>
              <a:t>="http://www.baidu.com/gaoji/preferences.html"&gt;</a:t>
            </a:r>
            <a:r>
              <a:rPr lang="zh-CN" altLang="en-US" sz="2000" dirty="0">
                <a:solidFill>
                  <a:srgbClr val="FF0000"/>
                </a:solidFill>
              </a:rPr>
              <a:t>搜索设置</a:t>
            </a:r>
            <a:r>
              <a:rPr lang="en-US" altLang="zh-CN" sz="2000" dirty="0"/>
              <a:t>&lt;/a</a:t>
            </a:r>
            <a:r>
              <a:rPr lang="en-US" altLang="zh-CN" sz="2000" dirty="0" smtClean="0"/>
              <a:t>&gt;</a:t>
            </a:r>
          </a:p>
          <a:p>
            <a:pPr marL="457200" lvl="1" indent="0">
              <a:buNone/>
            </a:pPr>
            <a:endParaRPr lang="en-US" altLang="zh-CN" sz="2000" b="1" dirty="0"/>
          </a:p>
          <a:p>
            <a:pPr marL="0" indent="0">
              <a:buNone/>
            </a:pPr>
            <a:r>
              <a:rPr lang="zh-CN" altLang="en-US" b="1" dirty="0" smtClean="0"/>
              <a:t>代码例子：</a:t>
            </a:r>
            <a:endParaRPr lang="en-US" altLang="zh-CN" b="1" dirty="0" smtClean="0"/>
          </a:p>
          <a:p>
            <a:pPr marL="0" indent="0">
              <a:buNone/>
            </a:pPr>
            <a:r>
              <a:rPr lang="en-US" altLang="zh-CN" b="1" dirty="0"/>
              <a:t>	</a:t>
            </a:r>
            <a:r>
              <a:rPr lang="en-US" altLang="zh-CN" sz="2000" dirty="0" err="1"/>
              <a:t>WebElement</a:t>
            </a:r>
            <a:r>
              <a:rPr lang="en-US" altLang="zh-CN" sz="2000" dirty="0"/>
              <a:t>  element </a:t>
            </a:r>
            <a:r>
              <a:rPr lang="en-US" altLang="zh-CN" sz="2000" dirty="0" smtClean="0"/>
              <a:t>=</a:t>
            </a:r>
            <a:r>
              <a:rPr lang="en-US" altLang="zh-CN" sz="2000" dirty="0"/>
              <a:t>  </a:t>
            </a:r>
            <a:r>
              <a:rPr lang="en-US" altLang="zh-CN" sz="2000" dirty="0" err="1" smtClean="0"/>
              <a:t>driver.findElement</a:t>
            </a:r>
            <a:r>
              <a:rPr lang="en-US" altLang="zh-CN" sz="2000" dirty="0" smtClean="0"/>
              <a:t>(</a:t>
            </a:r>
            <a:r>
              <a:rPr lang="en-US" altLang="zh-CN" sz="2000" dirty="0" err="1" smtClean="0"/>
              <a:t>By.linkText</a:t>
            </a:r>
            <a:r>
              <a:rPr lang="en-US" altLang="zh-CN" sz="2000" dirty="0"/>
              <a:t>( "</a:t>
            </a:r>
            <a:r>
              <a:rPr lang="zh-CN" altLang="en-US" sz="2000" dirty="0"/>
              <a:t>搜索设置</a:t>
            </a:r>
            <a:r>
              <a:rPr lang="en-US" altLang="zh-CN" sz="2000" dirty="0"/>
              <a:t>" ));</a:t>
            </a:r>
            <a:endParaRPr lang="en-US" altLang="zh-CN" sz="2000"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spTree>
    <p:extLst>
      <p:ext uri="{BB962C8B-B14F-4D97-AF65-F5344CB8AC3E}">
        <p14:creationId xmlns:p14="http://schemas.microsoft.com/office/powerpoint/2010/main" val="8422075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八种定位方式</a:t>
            </a:r>
            <a:endParaRPr lang="en-US" altLang="zh-CN" dirty="0" smtClean="0"/>
          </a:p>
        </p:txBody>
      </p:sp>
      <p:sp>
        <p:nvSpPr>
          <p:cNvPr id="3" name="内容占位符 2"/>
          <p:cNvSpPr>
            <a:spLocks noGrp="1"/>
          </p:cNvSpPr>
          <p:nvPr>
            <p:ph idx="1"/>
          </p:nvPr>
        </p:nvSpPr>
        <p:spPr/>
        <p:txBody>
          <a:bodyPr/>
          <a:lstStyle/>
          <a:p>
            <a:pPr marL="0" indent="0">
              <a:buNone/>
            </a:pPr>
            <a:r>
              <a:rPr lang="en-US" altLang="zh-CN" b="1" dirty="0" smtClean="0"/>
              <a:t>By</a:t>
            </a:r>
            <a:r>
              <a:rPr lang="en-US" altLang="zh-CN" b="1" dirty="0"/>
              <a:t>. </a:t>
            </a:r>
            <a:r>
              <a:rPr lang="en-US" altLang="zh-CN" b="1" dirty="0" err="1"/>
              <a:t>partialLinkText</a:t>
            </a:r>
            <a:r>
              <a:rPr lang="en-US" altLang="zh-CN" b="1" dirty="0" smtClean="0"/>
              <a:t>(Link</a:t>
            </a:r>
            <a:r>
              <a:rPr lang="zh-CN" altLang="en-US" b="1" dirty="0" smtClean="0"/>
              <a:t>文本</a:t>
            </a:r>
            <a:r>
              <a:rPr lang="en-US" altLang="zh-CN" b="1" dirty="0" smtClean="0"/>
              <a:t>)</a:t>
            </a:r>
            <a:r>
              <a:rPr lang="zh-CN" altLang="en-US" b="1" dirty="0" smtClean="0"/>
              <a:t>：</a:t>
            </a:r>
            <a:endParaRPr lang="en-US" altLang="zh-CN" b="1" dirty="0" smtClean="0"/>
          </a:p>
          <a:p>
            <a:pPr marL="457200" lvl="1" indent="0">
              <a:buNone/>
            </a:pPr>
            <a:r>
              <a:rPr lang="en-US" altLang="zh-CN" sz="2000" dirty="0" smtClean="0"/>
              <a:t>HTML </a:t>
            </a:r>
            <a:r>
              <a:rPr lang="zh-CN" altLang="en-US" sz="2000" dirty="0" smtClean="0"/>
              <a:t>源码：</a:t>
            </a:r>
            <a:endParaRPr lang="en-US" altLang="zh-CN" sz="2000" dirty="0" smtClean="0"/>
          </a:p>
          <a:p>
            <a:pPr marL="457200" lvl="1" indent="0">
              <a:buNone/>
            </a:pPr>
            <a:r>
              <a:rPr lang="en-US" altLang="zh-CN" sz="2000" dirty="0"/>
              <a:t>&lt;a name="</a:t>
            </a:r>
            <a:r>
              <a:rPr lang="en-US" altLang="zh-CN" sz="2000" dirty="0" err="1"/>
              <a:t>tj_setting</a:t>
            </a:r>
            <a:r>
              <a:rPr lang="en-US" altLang="zh-CN" sz="2000" dirty="0"/>
              <a:t>" </a:t>
            </a:r>
            <a:r>
              <a:rPr lang="en-US" altLang="zh-CN" sz="2000" dirty="0" err="1"/>
              <a:t>href</a:t>
            </a:r>
            <a:r>
              <a:rPr lang="en-US" altLang="zh-CN" sz="2000" dirty="0"/>
              <a:t>="http://www.baidu.com/gaoji/preferences.html"&gt;</a:t>
            </a:r>
            <a:r>
              <a:rPr lang="zh-CN" altLang="en-US" sz="2000" dirty="0">
                <a:solidFill>
                  <a:srgbClr val="FF0000"/>
                </a:solidFill>
              </a:rPr>
              <a:t>搜索</a:t>
            </a:r>
            <a:r>
              <a:rPr lang="zh-CN" altLang="en-US" sz="2000" dirty="0"/>
              <a:t>设置</a:t>
            </a:r>
            <a:r>
              <a:rPr lang="en-US" altLang="zh-CN" sz="2000" dirty="0"/>
              <a:t>&lt;/a</a:t>
            </a:r>
            <a:r>
              <a:rPr lang="en-US" altLang="zh-CN" sz="2000" dirty="0" smtClean="0"/>
              <a:t>&gt;</a:t>
            </a:r>
          </a:p>
          <a:p>
            <a:pPr marL="457200" lvl="1" indent="0">
              <a:buNone/>
            </a:pPr>
            <a:endParaRPr lang="en-US" altLang="zh-CN" sz="2000" b="1" dirty="0"/>
          </a:p>
          <a:p>
            <a:pPr marL="0" indent="0">
              <a:buNone/>
            </a:pPr>
            <a:r>
              <a:rPr lang="zh-CN" altLang="en-US" b="1" dirty="0" smtClean="0"/>
              <a:t>代码例子：</a:t>
            </a:r>
            <a:endParaRPr lang="en-US" altLang="zh-CN" b="1" dirty="0" smtClean="0"/>
          </a:p>
          <a:p>
            <a:pPr marL="0" indent="0">
              <a:buNone/>
            </a:pPr>
            <a:r>
              <a:rPr lang="en-US" altLang="zh-CN" b="1" dirty="0"/>
              <a:t>	</a:t>
            </a:r>
            <a:r>
              <a:rPr lang="en-US" altLang="zh-CN" sz="2000" dirty="0" err="1"/>
              <a:t>WebElement</a:t>
            </a:r>
            <a:r>
              <a:rPr lang="en-US" altLang="zh-CN" sz="2000" dirty="0"/>
              <a:t>  element </a:t>
            </a:r>
            <a:r>
              <a:rPr lang="en-US" altLang="zh-CN" sz="2000" dirty="0" smtClean="0"/>
              <a:t>=</a:t>
            </a:r>
            <a:r>
              <a:rPr lang="en-US" altLang="zh-CN" sz="2000" dirty="0"/>
              <a:t>  </a:t>
            </a:r>
            <a:r>
              <a:rPr lang="en-US" altLang="zh-CN" sz="2000" dirty="0" err="1" smtClean="0"/>
              <a:t>driver.findElement</a:t>
            </a:r>
            <a:r>
              <a:rPr lang="en-US" altLang="zh-CN" sz="2000" dirty="0"/>
              <a:t>(By. </a:t>
            </a:r>
            <a:r>
              <a:rPr lang="en-US" altLang="zh-CN" sz="2000" dirty="0" err="1"/>
              <a:t>partialLinkText</a:t>
            </a:r>
            <a:r>
              <a:rPr lang="en-US" altLang="zh-CN" sz="2000" dirty="0"/>
              <a:t>( "</a:t>
            </a:r>
            <a:r>
              <a:rPr lang="zh-CN" altLang="en-US" sz="2000" dirty="0" smtClean="0"/>
              <a:t>搜索</a:t>
            </a:r>
            <a:r>
              <a:rPr lang="en-US" altLang="zh-CN" sz="2000" dirty="0" smtClean="0"/>
              <a:t>" </a:t>
            </a:r>
            <a:r>
              <a:rPr lang="en-US" altLang="zh-CN" sz="2000" dirty="0"/>
              <a:t>));</a:t>
            </a:r>
            <a:endParaRPr lang="en-US" altLang="zh-CN" sz="2000"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spTree>
    <p:extLst>
      <p:ext uri="{BB962C8B-B14F-4D97-AF65-F5344CB8AC3E}">
        <p14:creationId xmlns:p14="http://schemas.microsoft.com/office/powerpoint/2010/main" val="33275953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八种定位方式</a:t>
            </a:r>
            <a:endParaRPr lang="en-US" altLang="zh-CN" dirty="0" smtClean="0"/>
          </a:p>
        </p:txBody>
      </p:sp>
      <p:sp>
        <p:nvSpPr>
          <p:cNvPr id="3" name="内容占位符 2"/>
          <p:cNvSpPr>
            <a:spLocks noGrp="1"/>
          </p:cNvSpPr>
          <p:nvPr>
            <p:ph idx="1"/>
          </p:nvPr>
        </p:nvSpPr>
        <p:spPr/>
        <p:txBody>
          <a:bodyPr/>
          <a:lstStyle/>
          <a:p>
            <a:pPr marL="0" indent="0">
              <a:buNone/>
            </a:pPr>
            <a:r>
              <a:rPr lang="en-US" altLang="zh-CN" b="1" dirty="0" smtClean="0"/>
              <a:t>By</a:t>
            </a:r>
            <a:r>
              <a:rPr lang="en-US" altLang="zh-CN" b="1" dirty="0"/>
              <a:t>. </a:t>
            </a:r>
            <a:r>
              <a:rPr lang="en-US" altLang="zh-CN" b="1" dirty="0" err="1" smtClean="0"/>
              <a:t>tagName</a:t>
            </a:r>
            <a:r>
              <a:rPr lang="en-US" altLang="zh-CN" b="1" dirty="0" smtClean="0"/>
              <a:t>(</a:t>
            </a:r>
            <a:r>
              <a:rPr lang="en-US" altLang="zh-CN" b="1" dirty="0" err="1" smtClean="0"/>
              <a:t>dom</a:t>
            </a:r>
            <a:r>
              <a:rPr lang="zh-CN" altLang="en-US" b="1" dirty="0" smtClean="0"/>
              <a:t>节点名</a:t>
            </a:r>
            <a:r>
              <a:rPr lang="en-US" altLang="zh-CN" b="1" dirty="0" smtClean="0"/>
              <a:t>)</a:t>
            </a:r>
            <a:r>
              <a:rPr lang="zh-CN" altLang="en-US" b="1" dirty="0" smtClean="0"/>
              <a:t>：</a:t>
            </a:r>
            <a:endParaRPr lang="en-US" altLang="zh-CN" b="1" dirty="0" smtClean="0"/>
          </a:p>
          <a:p>
            <a:pPr marL="457200" lvl="1" indent="0">
              <a:buNone/>
            </a:pPr>
            <a:r>
              <a:rPr lang="en-US" altLang="zh-CN" sz="2000" dirty="0" smtClean="0"/>
              <a:t>HTML </a:t>
            </a:r>
            <a:r>
              <a:rPr lang="zh-CN" altLang="en-US" sz="2000" dirty="0" smtClean="0"/>
              <a:t>源码：</a:t>
            </a:r>
            <a:endParaRPr lang="en-US" altLang="zh-CN" sz="2000" dirty="0" smtClean="0"/>
          </a:p>
          <a:p>
            <a:pPr marL="457200" lvl="1" indent="0">
              <a:buNone/>
            </a:pPr>
            <a:r>
              <a:rPr lang="en-US" altLang="zh-CN" sz="2000" dirty="0"/>
              <a:t>&lt;</a:t>
            </a:r>
            <a:r>
              <a:rPr lang="en-US" altLang="zh-CN" sz="2000" dirty="0">
                <a:solidFill>
                  <a:srgbClr val="FF0000"/>
                </a:solidFill>
              </a:rPr>
              <a:t>a </a:t>
            </a:r>
            <a:r>
              <a:rPr lang="en-US" altLang="zh-CN" sz="2000" dirty="0"/>
              <a:t>name="</a:t>
            </a:r>
            <a:r>
              <a:rPr lang="en-US" altLang="zh-CN" sz="2000" dirty="0" err="1"/>
              <a:t>tj_setting</a:t>
            </a:r>
            <a:r>
              <a:rPr lang="en-US" altLang="zh-CN" sz="2000" dirty="0"/>
              <a:t>" </a:t>
            </a:r>
            <a:r>
              <a:rPr lang="en-US" altLang="zh-CN" sz="2000" dirty="0" err="1"/>
              <a:t>href</a:t>
            </a:r>
            <a:r>
              <a:rPr lang="en-US" altLang="zh-CN" sz="2000" dirty="0"/>
              <a:t>="http://www.baidu.com/gaoji/preferences.html"&gt;</a:t>
            </a:r>
            <a:r>
              <a:rPr lang="zh-CN" altLang="en-US" sz="2000" dirty="0"/>
              <a:t>搜索设置</a:t>
            </a:r>
            <a:r>
              <a:rPr lang="en-US" altLang="zh-CN" sz="2000" dirty="0"/>
              <a:t>&lt;/a</a:t>
            </a:r>
            <a:r>
              <a:rPr lang="en-US" altLang="zh-CN" sz="2000" dirty="0" smtClean="0"/>
              <a:t>&gt;</a:t>
            </a:r>
          </a:p>
          <a:p>
            <a:pPr marL="457200" lvl="1" indent="0">
              <a:buNone/>
            </a:pPr>
            <a:endParaRPr lang="en-US" altLang="zh-CN" sz="2000" b="1" dirty="0"/>
          </a:p>
          <a:p>
            <a:pPr marL="0" indent="0">
              <a:buNone/>
            </a:pPr>
            <a:r>
              <a:rPr lang="zh-CN" altLang="en-US" b="1" dirty="0" smtClean="0"/>
              <a:t>代码例子：</a:t>
            </a:r>
            <a:endParaRPr lang="en-US" altLang="zh-CN" b="1" dirty="0" smtClean="0"/>
          </a:p>
          <a:p>
            <a:pPr marL="0" indent="0">
              <a:buNone/>
            </a:pPr>
            <a:r>
              <a:rPr lang="en-US" altLang="zh-CN" b="1" dirty="0"/>
              <a:t>	</a:t>
            </a:r>
            <a:r>
              <a:rPr lang="en-US" altLang="zh-CN" sz="2000" dirty="0" err="1"/>
              <a:t>WebElement</a:t>
            </a:r>
            <a:r>
              <a:rPr lang="en-US" altLang="zh-CN" sz="2000" dirty="0"/>
              <a:t> </a:t>
            </a:r>
            <a:r>
              <a:rPr lang="en-US" altLang="zh-CN" sz="2000" dirty="0" smtClean="0"/>
              <a:t>element=</a:t>
            </a:r>
            <a:r>
              <a:rPr lang="en-US" altLang="zh-CN" sz="2000" dirty="0"/>
              <a:t>  </a:t>
            </a:r>
            <a:r>
              <a:rPr lang="en-US" altLang="zh-CN" sz="2000" dirty="0" err="1" smtClean="0"/>
              <a:t>driver.findElement</a:t>
            </a:r>
            <a:r>
              <a:rPr lang="en-US" altLang="zh-CN" sz="2000" dirty="0"/>
              <a:t>(By. </a:t>
            </a:r>
            <a:r>
              <a:rPr lang="en-US" altLang="zh-CN" sz="2000" dirty="0" err="1" smtClean="0"/>
              <a:t>tagName</a:t>
            </a:r>
            <a:r>
              <a:rPr lang="en-US" altLang="zh-CN" sz="2000" dirty="0" smtClean="0"/>
              <a:t>( “a" </a:t>
            </a:r>
            <a:r>
              <a:rPr lang="en-US" altLang="zh-CN" sz="2000" dirty="0"/>
              <a:t>));</a:t>
            </a:r>
            <a:endParaRPr lang="en-US" altLang="zh-CN" sz="2000"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spTree>
    <p:extLst>
      <p:ext uri="{BB962C8B-B14F-4D97-AF65-F5344CB8AC3E}">
        <p14:creationId xmlns:p14="http://schemas.microsoft.com/office/powerpoint/2010/main" val="22431717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八种定位方式</a:t>
            </a:r>
            <a:endParaRPr lang="en-US" altLang="zh-CN" dirty="0" smtClean="0"/>
          </a:p>
        </p:txBody>
      </p:sp>
      <p:sp>
        <p:nvSpPr>
          <p:cNvPr id="3" name="内容占位符 2"/>
          <p:cNvSpPr>
            <a:spLocks noGrp="1"/>
          </p:cNvSpPr>
          <p:nvPr>
            <p:ph idx="1"/>
          </p:nvPr>
        </p:nvSpPr>
        <p:spPr/>
        <p:txBody>
          <a:bodyPr/>
          <a:lstStyle/>
          <a:p>
            <a:pPr marL="0" indent="0">
              <a:buNone/>
            </a:pPr>
            <a:r>
              <a:rPr lang="en-US" altLang="zh-CN" b="1" dirty="0" smtClean="0"/>
              <a:t>By</a:t>
            </a:r>
            <a:r>
              <a:rPr lang="en-US" altLang="zh-CN" b="1" dirty="0"/>
              <a:t>. </a:t>
            </a:r>
            <a:r>
              <a:rPr lang="en-US" altLang="zh-CN" b="1" dirty="0" err="1" smtClean="0"/>
              <a:t>xpath</a:t>
            </a:r>
            <a:r>
              <a:rPr lang="en-US" altLang="zh-CN" b="1" dirty="0" smtClean="0"/>
              <a:t>(</a:t>
            </a:r>
            <a:r>
              <a:rPr lang="en-US" altLang="zh-CN" b="1" dirty="0" err="1" smtClean="0"/>
              <a:t>xpath</a:t>
            </a:r>
            <a:r>
              <a:rPr lang="zh-CN" altLang="en-US" b="1" dirty="0" smtClean="0"/>
              <a:t>路径</a:t>
            </a:r>
            <a:r>
              <a:rPr lang="en-US" altLang="zh-CN" b="1" dirty="0" smtClean="0"/>
              <a:t>)</a:t>
            </a:r>
            <a:r>
              <a:rPr lang="zh-CN" altLang="en-US" b="1" dirty="0" smtClean="0"/>
              <a:t>：</a:t>
            </a:r>
            <a:endParaRPr lang="en-US" altLang="zh-CN" b="1" dirty="0" smtClean="0"/>
          </a:p>
          <a:p>
            <a:pPr marL="457200" lvl="1" indent="0">
              <a:buNone/>
            </a:pPr>
            <a:r>
              <a:rPr lang="zh-CN" altLang="en-US" sz="2000" dirty="0" smtClean="0"/>
              <a:t>通过</a:t>
            </a:r>
            <a:r>
              <a:rPr lang="en-US" altLang="zh-CN" sz="2000" dirty="0" err="1" smtClean="0"/>
              <a:t>firepath</a:t>
            </a:r>
            <a:r>
              <a:rPr lang="en-US" altLang="zh-CN" sz="2000" dirty="0" smtClean="0"/>
              <a:t> </a:t>
            </a:r>
            <a:r>
              <a:rPr lang="zh-CN" altLang="en-US" sz="2000" dirty="0" smtClean="0"/>
              <a:t>获取到页面元素的</a:t>
            </a:r>
            <a:r>
              <a:rPr lang="en-US" altLang="zh-CN" sz="2000" dirty="0" err="1" smtClean="0"/>
              <a:t>xpath</a:t>
            </a:r>
            <a:r>
              <a:rPr lang="zh-CN" altLang="en-US" sz="2000" dirty="0" smtClean="0"/>
              <a:t>路径：</a:t>
            </a:r>
            <a:endParaRPr lang="en-US" altLang="zh-CN" sz="2000" dirty="0" smtClean="0"/>
          </a:p>
          <a:p>
            <a:pPr marL="457200" lvl="1" indent="0">
              <a:buNone/>
            </a:pPr>
            <a:endParaRPr lang="en-US" altLang="zh-CN" sz="2000" b="1" dirty="0"/>
          </a:p>
          <a:p>
            <a:pPr marL="0" indent="0">
              <a:buNone/>
            </a:pPr>
            <a:endParaRPr lang="en-US" altLang="zh-CN" b="1" dirty="0" smtClean="0"/>
          </a:p>
          <a:p>
            <a:pPr marL="0" indent="0">
              <a:buNone/>
            </a:pPr>
            <a:endParaRPr lang="en-US" altLang="zh-CN" b="1" dirty="0"/>
          </a:p>
          <a:p>
            <a:pPr marL="0" indent="0">
              <a:buNone/>
            </a:pPr>
            <a:endParaRPr lang="en-US" altLang="zh-CN" b="1" dirty="0" smtClean="0"/>
          </a:p>
          <a:p>
            <a:pPr marL="0" indent="0">
              <a:buNone/>
            </a:pPr>
            <a:endParaRPr lang="en-US" altLang="zh-CN" b="1" dirty="0"/>
          </a:p>
          <a:p>
            <a:pPr marL="0" indent="0">
              <a:buNone/>
            </a:pPr>
            <a:endParaRPr lang="en-US" altLang="zh-CN" b="1" dirty="0" smtClean="0"/>
          </a:p>
          <a:p>
            <a:pPr marL="0" indent="0">
              <a:buNone/>
            </a:pPr>
            <a:r>
              <a:rPr lang="zh-CN" altLang="en-US" b="1" dirty="0" smtClean="0"/>
              <a:t>代码例子：</a:t>
            </a:r>
            <a:endParaRPr lang="en-US" altLang="zh-CN" b="1" dirty="0" smtClean="0"/>
          </a:p>
          <a:p>
            <a:pPr marL="0" indent="0">
              <a:buNone/>
            </a:pPr>
            <a:r>
              <a:rPr lang="en-US" altLang="zh-CN" b="1" dirty="0"/>
              <a:t>	</a:t>
            </a:r>
            <a:r>
              <a:rPr lang="en-US" altLang="zh-CN" sz="2000" dirty="0" err="1"/>
              <a:t>WebElement</a:t>
            </a:r>
            <a:r>
              <a:rPr lang="en-US" altLang="zh-CN" sz="2000" dirty="0"/>
              <a:t> </a:t>
            </a:r>
            <a:r>
              <a:rPr lang="en-US" altLang="zh-CN" sz="2000" dirty="0" smtClean="0"/>
              <a:t>element=</a:t>
            </a:r>
            <a:r>
              <a:rPr lang="en-US" altLang="zh-CN" sz="2000" dirty="0"/>
              <a:t>  </a:t>
            </a:r>
            <a:r>
              <a:rPr lang="en-US" altLang="zh-CN" sz="2000" dirty="0" err="1" smtClean="0"/>
              <a:t>driver.findElement</a:t>
            </a:r>
            <a:r>
              <a:rPr lang="en-US" altLang="zh-CN" sz="2000" dirty="0" smtClean="0"/>
              <a:t>(By</a:t>
            </a:r>
            <a:r>
              <a:rPr lang="en-US" altLang="zh-CN" sz="2000" dirty="0"/>
              <a:t>. </a:t>
            </a:r>
            <a:r>
              <a:rPr lang="en-US" altLang="zh-CN" sz="2000" dirty="0" err="1" smtClean="0"/>
              <a:t>xpath</a:t>
            </a:r>
            <a:r>
              <a:rPr lang="en-US" altLang="zh-CN" sz="2000" dirty="0"/>
              <a:t>( </a:t>
            </a:r>
            <a:r>
              <a:rPr lang="en-US" altLang="zh-CN" sz="2000" dirty="0" smtClean="0"/>
              <a:t>“.//*[@</a:t>
            </a:r>
            <a:r>
              <a:rPr lang="en-US" altLang="zh-CN" sz="2000" dirty="0"/>
              <a:t>id='kw']" ));</a:t>
            </a:r>
            <a:endParaRPr lang="en-US" altLang="zh-CN" sz="2000"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pic>
        <p:nvPicPr>
          <p:cNvPr id="4" name="图片 3"/>
          <p:cNvPicPr>
            <a:picLocks noChangeAspect="1"/>
          </p:cNvPicPr>
          <p:nvPr/>
        </p:nvPicPr>
        <p:blipFill>
          <a:blip r:embed="rId2"/>
          <a:stretch>
            <a:fillRect/>
          </a:stretch>
        </p:blipFill>
        <p:spPr>
          <a:xfrm>
            <a:off x="695400" y="1772816"/>
            <a:ext cx="9217024" cy="2847521"/>
          </a:xfrm>
          <a:prstGeom prst="rect">
            <a:avLst/>
          </a:prstGeom>
        </p:spPr>
      </p:pic>
    </p:spTree>
    <p:extLst>
      <p:ext uri="{BB962C8B-B14F-4D97-AF65-F5344CB8AC3E}">
        <p14:creationId xmlns:p14="http://schemas.microsoft.com/office/powerpoint/2010/main" val="38116072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八种定位方式</a:t>
            </a:r>
            <a:endParaRPr lang="en-US" altLang="zh-CN" dirty="0" smtClean="0"/>
          </a:p>
        </p:txBody>
      </p:sp>
      <p:sp>
        <p:nvSpPr>
          <p:cNvPr id="3" name="内容占位符 2"/>
          <p:cNvSpPr>
            <a:spLocks noGrp="1"/>
          </p:cNvSpPr>
          <p:nvPr>
            <p:ph idx="1"/>
          </p:nvPr>
        </p:nvSpPr>
        <p:spPr/>
        <p:txBody>
          <a:bodyPr/>
          <a:lstStyle/>
          <a:p>
            <a:pPr marL="0" indent="0">
              <a:buNone/>
            </a:pPr>
            <a:r>
              <a:rPr lang="en-US" altLang="zh-CN" b="1" dirty="0" smtClean="0"/>
              <a:t>By</a:t>
            </a:r>
            <a:r>
              <a:rPr lang="en-US" altLang="zh-CN" b="1" dirty="0"/>
              <a:t>. </a:t>
            </a:r>
            <a:r>
              <a:rPr lang="en-US" altLang="zh-CN" b="1" dirty="0" err="1"/>
              <a:t>cssSelector</a:t>
            </a:r>
            <a:r>
              <a:rPr lang="en-US" altLang="zh-CN" b="1" dirty="0"/>
              <a:t>(</a:t>
            </a:r>
            <a:r>
              <a:rPr lang="en-US" altLang="zh-CN" b="1" dirty="0" err="1"/>
              <a:t>Css</a:t>
            </a:r>
            <a:r>
              <a:rPr lang="zh-CN" altLang="en-US" b="1" dirty="0"/>
              <a:t>路径</a:t>
            </a:r>
            <a:r>
              <a:rPr lang="en-US" altLang="zh-CN" b="1" dirty="0"/>
              <a:t>)</a:t>
            </a:r>
            <a:r>
              <a:rPr lang="zh-CN" altLang="en-US" b="1" dirty="0" smtClean="0"/>
              <a:t>：</a:t>
            </a:r>
            <a:endParaRPr lang="en-US" altLang="zh-CN" b="1" dirty="0" smtClean="0"/>
          </a:p>
          <a:p>
            <a:pPr marL="457200" lvl="1" indent="0">
              <a:buNone/>
            </a:pPr>
            <a:r>
              <a:rPr lang="zh-CN" altLang="en-US" sz="2000" dirty="0" smtClean="0"/>
              <a:t>跟</a:t>
            </a:r>
            <a:r>
              <a:rPr lang="en-US" altLang="zh-CN" sz="2000" dirty="0" err="1" smtClean="0"/>
              <a:t>xpath</a:t>
            </a:r>
            <a:r>
              <a:rPr lang="zh-CN" altLang="en-US" sz="2000" dirty="0" smtClean="0"/>
              <a:t>类似，通过</a:t>
            </a:r>
            <a:r>
              <a:rPr lang="en-US" altLang="zh-CN" sz="2000" dirty="0" err="1" smtClean="0"/>
              <a:t>firepath</a:t>
            </a:r>
            <a:r>
              <a:rPr lang="en-US" altLang="zh-CN" sz="2000" dirty="0" smtClean="0"/>
              <a:t> </a:t>
            </a:r>
            <a:r>
              <a:rPr lang="zh-CN" altLang="en-US" sz="2000" dirty="0" smtClean="0"/>
              <a:t>获取到页面元素的</a:t>
            </a:r>
            <a:r>
              <a:rPr lang="en-US" altLang="zh-CN" sz="2000" dirty="0" err="1" smtClean="0"/>
              <a:t>css</a:t>
            </a:r>
            <a:r>
              <a:rPr lang="zh-CN" altLang="en-US" sz="2000" dirty="0" smtClean="0"/>
              <a:t>路径：</a:t>
            </a:r>
            <a:endParaRPr lang="en-US" altLang="zh-CN" sz="2000" dirty="0" smtClean="0"/>
          </a:p>
          <a:p>
            <a:pPr marL="457200" lvl="1" indent="0">
              <a:buNone/>
            </a:pPr>
            <a:endParaRPr lang="en-US" altLang="zh-CN" sz="2000" b="1" dirty="0"/>
          </a:p>
          <a:p>
            <a:pPr marL="0" indent="0">
              <a:buNone/>
            </a:pPr>
            <a:endParaRPr lang="en-US" altLang="zh-CN" b="1" dirty="0" smtClean="0"/>
          </a:p>
          <a:p>
            <a:pPr marL="0" indent="0">
              <a:buNone/>
            </a:pPr>
            <a:endParaRPr lang="en-US" altLang="zh-CN" b="1" dirty="0"/>
          </a:p>
          <a:p>
            <a:pPr marL="0" indent="0">
              <a:buNone/>
            </a:pPr>
            <a:endParaRPr lang="en-US" altLang="zh-CN" b="1" dirty="0" smtClean="0"/>
          </a:p>
          <a:p>
            <a:pPr marL="0" indent="0">
              <a:buNone/>
            </a:pPr>
            <a:endParaRPr lang="en-US" altLang="zh-CN" b="1" dirty="0"/>
          </a:p>
          <a:p>
            <a:pPr marL="0" indent="0">
              <a:buNone/>
            </a:pPr>
            <a:endParaRPr lang="en-US" altLang="zh-CN" b="1" dirty="0" smtClean="0"/>
          </a:p>
          <a:p>
            <a:pPr marL="0" indent="0">
              <a:buNone/>
            </a:pPr>
            <a:r>
              <a:rPr lang="zh-CN" altLang="en-US" b="1" dirty="0" smtClean="0"/>
              <a:t>代码例子：</a:t>
            </a:r>
            <a:endParaRPr lang="en-US" altLang="zh-CN" b="1" dirty="0" smtClean="0"/>
          </a:p>
          <a:p>
            <a:pPr marL="0" indent="0">
              <a:buNone/>
            </a:pPr>
            <a:r>
              <a:rPr lang="en-US" altLang="zh-CN" b="1" dirty="0"/>
              <a:t>	</a:t>
            </a:r>
            <a:r>
              <a:rPr lang="en-US" altLang="zh-CN" sz="2000" dirty="0" err="1"/>
              <a:t>WebElement</a:t>
            </a:r>
            <a:r>
              <a:rPr lang="en-US" altLang="zh-CN" sz="2000" dirty="0"/>
              <a:t> </a:t>
            </a:r>
            <a:r>
              <a:rPr lang="en-US" altLang="zh-CN" sz="2000" dirty="0" smtClean="0"/>
              <a:t>element=</a:t>
            </a:r>
            <a:r>
              <a:rPr lang="en-US" altLang="zh-CN" sz="2000" dirty="0"/>
              <a:t>  </a:t>
            </a:r>
            <a:r>
              <a:rPr lang="en-US" altLang="zh-CN" sz="2000" dirty="0" err="1" smtClean="0"/>
              <a:t>driver.findElement</a:t>
            </a:r>
            <a:r>
              <a:rPr lang="en-US" altLang="zh-CN" sz="2000" dirty="0" smtClean="0"/>
              <a:t>(By</a:t>
            </a:r>
            <a:r>
              <a:rPr lang="en-US" altLang="zh-CN" sz="2000" dirty="0"/>
              <a:t>. </a:t>
            </a:r>
            <a:r>
              <a:rPr lang="en-US" altLang="zh-CN" sz="2000" dirty="0" err="1" smtClean="0"/>
              <a:t>cssSelector</a:t>
            </a:r>
            <a:r>
              <a:rPr lang="en-US" altLang="zh-CN" sz="2000" dirty="0" smtClean="0"/>
              <a:t>(“#kw”));</a:t>
            </a: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pic>
        <p:nvPicPr>
          <p:cNvPr id="5" name="图片 4"/>
          <p:cNvPicPr>
            <a:picLocks noChangeAspect="1"/>
          </p:cNvPicPr>
          <p:nvPr/>
        </p:nvPicPr>
        <p:blipFill>
          <a:blip r:embed="rId2"/>
          <a:stretch>
            <a:fillRect/>
          </a:stretch>
        </p:blipFill>
        <p:spPr>
          <a:xfrm>
            <a:off x="767408" y="1700808"/>
            <a:ext cx="9433047" cy="2945589"/>
          </a:xfrm>
          <a:prstGeom prst="rect">
            <a:avLst/>
          </a:prstGeom>
        </p:spPr>
      </p:pic>
    </p:spTree>
    <p:extLst>
      <p:ext uri="{BB962C8B-B14F-4D97-AF65-F5344CB8AC3E}">
        <p14:creationId xmlns:p14="http://schemas.microsoft.com/office/powerpoint/2010/main" val="1626575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Java </a:t>
            </a:r>
            <a:r>
              <a:rPr lang="zh-CN" altLang="en-US" dirty="0" smtClean="0"/>
              <a:t>环境搭建</a:t>
            </a:r>
            <a:endParaRPr lang="en-US" altLang="zh-CN" dirty="0" smtClean="0"/>
          </a:p>
        </p:txBody>
      </p:sp>
      <p:sp>
        <p:nvSpPr>
          <p:cNvPr id="3" name="内容占位符 2"/>
          <p:cNvSpPr>
            <a:spLocks noGrp="1"/>
          </p:cNvSpPr>
          <p:nvPr>
            <p:ph idx="1"/>
          </p:nvPr>
        </p:nvSpPr>
        <p:spPr>
          <a:xfrm>
            <a:off x="335360" y="908720"/>
            <a:ext cx="10515600" cy="5544616"/>
          </a:xfrm>
        </p:spPr>
        <p:txBody>
          <a:bodyPr/>
          <a:lstStyle/>
          <a:p>
            <a:pPr marL="514350" indent="-514350">
              <a:buAutoNum type="arabicPeriod"/>
            </a:pPr>
            <a:r>
              <a:rPr lang="zh-CN" altLang="en-US" b="1" dirty="0" smtClean="0"/>
              <a:t>下载</a:t>
            </a:r>
            <a:r>
              <a:rPr lang="en-US" altLang="zh-CN" b="1" dirty="0" smtClean="0"/>
              <a:t>JDK</a:t>
            </a:r>
          </a:p>
          <a:p>
            <a:pPr marL="514350" indent="-514350">
              <a:buAutoNum type="arabicPeriod"/>
            </a:pPr>
            <a:r>
              <a:rPr lang="zh-CN" altLang="en-US" b="1" dirty="0" smtClean="0"/>
              <a:t>安装</a:t>
            </a:r>
            <a:r>
              <a:rPr lang="en-US" altLang="zh-CN" b="1" dirty="0" smtClean="0"/>
              <a:t>JDK</a:t>
            </a:r>
          </a:p>
          <a:p>
            <a:pPr marL="514350" indent="-514350">
              <a:buAutoNum type="arabicPeriod"/>
            </a:pPr>
            <a:r>
              <a:rPr lang="zh-CN" altLang="en-US" b="1" dirty="0" smtClean="0"/>
              <a:t>配置</a:t>
            </a:r>
            <a:r>
              <a:rPr lang="en-US" altLang="zh-CN" b="1" dirty="0" smtClean="0"/>
              <a:t>Java </a:t>
            </a:r>
            <a:r>
              <a:rPr lang="zh-CN" altLang="en-US" b="1" dirty="0" smtClean="0"/>
              <a:t>环境</a:t>
            </a:r>
            <a:endParaRPr lang="en-US" altLang="zh-CN" b="1" dirty="0" smtClean="0"/>
          </a:p>
          <a:p>
            <a:pPr marL="971550" lvl="1" indent="-514350">
              <a:buAutoNum type="arabicPeriod"/>
            </a:pPr>
            <a:r>
              <a:rPr lang="zh-CN" altLang="en-US" sz="2000" b="1" dirty="0"/>
              <a:t>设置</a:t>
            </a:r>
            <a:r>
              <a:rPr lang="en-US" altLang="zh-CN" sz="2000" b="1" dirty="0" smtClean="0"/>
              <a:t>JAVA_HOME </a:t>
            </a:r>
            <a:r>
              <a:rPr lang="zh-CN" altLang="en-US" sz="2000" b="1" dirty="0" smtClean="0"/>
              <a:t>环境变量：安装路径</a:t>
            </a:r>
            <a:endParaRPr lang="en-US" altLang="zh-CN" sz="2000" b="1" dirty="0" smtClean="0"/>
          </a:p>
          <a:p>
            <a:pPr marL="971550" lvl="1" indent="-514350">
              <a:buAutoNum type="arabicPeriod"/>
            </a:pPr>
            <a:r>
              <a:rPr lang="zh-CN" altLang="en-US" sz="2000" b="1" dirty="0" smtClean="0"/>
              <a:t>设置</a:t>
            </a:r>
            <a:r>
              <a:rPr lang="en-US" altLang="zh-CN" sz="2000" b="1" dirty="0" smtClean="0"/>
              <a:t>Path</a:t>
            </a:r>
            <a:r>
              <a:rPr lang="zh-CN" altLang="en-US" sz="2000" b="1" dirty="0" smtClean="0"/>
              <a:t>值：</a:t>
            </a:r>
            <a:r>
              <a:rPr lang="en-US" altLang="zh-CN" sz="2000" dirty="0"/>
              <a:t>%JAVA_HOME%\bin;%JAVA_HOME%\</a:t>
            </a:r>
            <a:r>
              <a:rPr lang="en-US" altLang="zh-CN" sz="2000" dirty="0" err="1"/>
              <a:t>jre</a:t>
            </a:r>
            <a:r>
              <a:rPr lang="en-US" altLang="zh-CN" sz="2000" dirty="0"/>
              <a:t>\bin</a:t>
            </a:r>
            <a:r>
              <a:rPr lang="en-US" altLang="zh-CN" sz="2000" dirty="0" smtClean="0"/>
              <a:t>;</a:t>
            </a:r>
          </a:p>
          <a:p>
            <a:pPr marL="971550" lvl="1" indent="-514350">
              <a:buAutoNum type="arabicPeriod"/>
            </a:pPr>
            <a:r>
              <a:rPr lang="zh-CN" altLang="en-US" sz="2000" b="1" dirty="0" smtClean="0"/>
              <a:t>设置</a:t>
            </a:r>
            <a:r>
              <a:rPr lang="en-US" altLang="zh-CN" sz="2000" b="1" dirty="0" smtClean="0"/>
              <a:t>CLASSPATH: </a:t>
            </a:r>
            <a:r>
              <a:rPr lang="en-US" altLang="zh-CN" sz="2000" dirty="0"/>
              <a:t>.;%JAVA_HOME%\lib;%JAVA_HOME%\lib\tools.jar</a:t>
            </a:r>
            <a:endParaRPr lang="en-US" altLang="zh-CN" sz="2000" b="1" dirty="0" smtClean="0"/>
          </a:p>
          <a:p>
            <a:pPr marL="514350" indent="-514350">
              <a:buAutoNum type="arabicPeriod"/>
            </a:pPr>
            <a:r>
              <a:rPr lang="zh-CN" altLang="en-US" b="1" dirty="0" smtClean="0"/>
              <a:t>校验是否安装完成</a:t>
            </a:r>
            <a:endParaRPr lang="en-US" altLang="zh-CN" b="1" dirty="0" smtClean="0"/>
          </a:p>
          <a:p>
            <a:pPr marL="971550" lvl="2" indent="-514350">
              <a:spcBef>
                <a:spcPts val="1000"/>
              </a:spcBef>
              <a:buFont typeface="Arial" panose="020B0604020202020204" pitchFamily="34" charset="0"/>
              <a:buAutoNum type="arabicPeriod"/>
            </a:pPr>
            <a:r>
              <a:rPr lang="zh-CN" altLang="en-US" b="1" dirty="0"/>
              <a:t>控制台输入</a:t>
            </a:r>
            <a:r>
              <a:rPr lang="en-US" altLang="zh-CN" b="1" dirty="0"/>
              <a:t>: java –version</a:t>
            </a:r>
          </a:p>
          <a:p>
            <a:pPr marL="514350" indent="-514350">
              <a:buAutoNum type="arabicPeriod"/>
            </a:pPr>
            <a:r>
              <a:rPr lang="zh-CN" altLang="en-US" b="1" dirty="0" smtClean="0"/>
              <a:t>安装</a:t>
            </a:r>
            <a:r>
              <a:rPr lang="en-US" altLang="zh-CN" b="1" dirty="0" smtClean="0"/>
              <a:t>IDEA</a:t>
            </a:r>
            <a:r>
              <a:rPr lang="zh-CN" altLang="en-US" b="1" dirty="0" smtClean="0"/>
              <a:t>集成开发环境</a:t>
            </a: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spTree>
    <p:extLst>
      <p:ext uri="{BB962C8B-B14F-4D97-AF65-F5344CB8AC3E}">
        <p14:creationId xmlns:p14="http://schemas.microsoft.com/office/powerpoint/2010/main" val="21049928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补充</a:t>
            </a:r>
            <a:r>
              <a:rPr lang="zh-CN" altLang="en-US" dirty="0" smtClean="0"/>
              <a:t>：</a:t>
            </a:r>
            <a:endParaRPr lang="en-US" altLang="zh-CN" dirty="0" smtClean="0"/>
          </a:p>
        </p:txBody>
      </p:sp>
      <p:sp>
        <p:nvSpPr>
          <p:cNvPr id="3" name="内容占位符 2"/>
          <p:cNvSpPr>
            <a:spLocks noGrp="1"/>
          </p:cNvSpPr>
          <p:nvPr>
            <p:ph idx="1"/>
          </p:nvPr>
        </p:nvSpPr>
        <p:spPr/>
        <p:txBody>
          <a:bodyPr/>
          <a:lstStyle/>
          <a:p>
            <a:pPr marL="514350" indent="-514350">
              <a:buAutoNum type="arabicPeriod"/>
            </a:pPr>
            <a:r>
              <a:rPr lang="zh-CN" altLang="en-US" b="1" dirty="0" smtClean="0"/>
              <a:t>使用</a:t>
            </a:r>
            <a:r>
              <a:rPr lang="en-US" altLang="zh-CN" b="1" dirty="0" err="1" smtClean="0"/>
              <a:t>findElement</a:t>
            </a:r>
            <a:r>
              <a:rPr lang="en-US" altLang="zh-CN" b="1" dirty="0" smtClean="0"/>
              <a:t>()</a:t>
            </a:r>
            <a:r>
              <a:rPr lang="zh-CN" altLang="en-US" b="1" dirty="0" smtClean="0"/>
              <a:t>方法查找元素，元素必须是唯一</a:t>
            </a:r>
            <a:endParaRPr lang="en-US" altLang="zh-CN" b="1" dirty="0" smtClean="0"/>
          </a:p>
          <a:p>
            <a:pPr marL="514350" indent="-514350">
              <a:buAutoNum type="arabicPeriod"/>
            </a:pPr>
            <a:endParaRPr lang="en-US" altLang="zh-CN" b="1" dirty="0" smtClean="0"/>
          </a:p>
          <a:p>
            <a:pPr marL="514350" indent="-514350">
              <a:buAutoNum type="arabicPeriod"/>
            </a:pPr>
            <a:r>
              <a:rPr lang="en-US" altLang="zh-CN" b="1" dirty="0" err="1" smtClean="0"/>
              <a:t>findElements</a:t>
            </a:r>
            <a:r>
              <a:rPr lang="en-US" altLang="zh-CN" b="1" dirty="0" smtClean="0"/>
              <a:t>()</a:t>
            </a:r>
            <a:r>
              <a:rPr lang="zh-CN" altLang="en-US" b="1" dirty="0" smtClean="0"/>
              <a:t>同样支持这八种定位方式，只是获取的是多个元素，返回</a:t>
            </a:r>
            <a:r>
              <a:rPr lang="en-US" altLang="zh-CN" b="1" dirty="0" smtClean="0"/>
              <a:t>List</a:t>
            </a:r>
          </a:p>
          <a:p>
            <a:pPr marL="457200" lvl="1" indent="0">
              <a:buNone/>
            </a:pPr>
            <a:r>
              <a:rPr lang="en-US" altLang="zh-CN" b="1" dirty="0"/>
              <a:t>	</a:t>
            </a:r>
            <a:r>
              <a:rPr lang="en-US" altLang="zh-CN" b="1" dirty="0" smtClean="0"/>
              <a:t>List&lt;</a:t>
            </a:r>
            <a:r>
              <a:rPr lang="en-US" altLang="zh-CN" b="1" dirty="0" err="1" smtClean="0"/>
              <a:t>WebElement</a:t>
            </a:r>
            <a:r>
              <a:rPr lang="en-US" altLang="zh-CN" b="1" dirty="0"/>
              <a:t>&gt; elements = </a:t>
            </a:r>
            <a:r>
              <a:rPr lang="en-US" altLang="zh-CN" b="1" dirty="0" err="1"/>
              <a:t>driver.findElements</a:t>
            </a:r>
            <a:r>
              <a:rPr lang="en-US" altLang="zh-CN" b="1" dirty="0"/>
              <a:t>(By.id("test"));</a:t>
            </a:r>
            <a:endParaRPr lang="en-US" altLang="zh-CN" b="1" dirty="0" smtClean="0"/>
          </a:p>
          <a:p>
            <a:pPr marL="514350" indent="-514350">
              <a:buAutoNum type="arabicPeriod"/>
            </a:pPr>
            <a:endParaRPr lang="en-US" altLang="zh-CN" b="1" dirty="0" smtClean="0"/>
          </a:p>
          <a:p>
            <a:pPr marL="514350" indent="-514350">
              <a:buAutoNum type="arabicPeriod"/>
            </a:pPr>
            <a:r>
              <a:rPr lang="zh-CN" altLang="en-US" b="1" dirty="0" smtClean="0"/>
              <a:t>如果定位方式错误，元素找不到将抛出</a:t>
            </a:r>
            <a:r>
              <a:rPr lang="en-US" altLang="zh-CN" b="1" dirty="0" err="1"/>
              <a:t>NoSuchElementException</a:t>
            </a:r>
            <a:r>
              <a:rPr lang="zh-CN" altLang="en-US" b="1" dirty="0" smtClean="0"/>
              <a:t>错误，如下图：</a:t>
            </a:r>
            <a:endParaRPr lang="en-US" altLang="zh-CN" b="1" dirty="0" smtClean="0"/>
          </a:p>
          <a:p>
            <a:pPr marL="514350" indent="-514350">
              <a:buAutoNum type="arabicPeriod"/>
            </a:pPr>
            <a:endParaRPr lang="en-US" altLang="zh-CN" b="1" dirty="0" smtClean="0"/>
          </a:p>
          <a:p>
            <a:pPr marL="971550" lvl="1"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pic>
        <p:nvPicPr>
          <p:cNvPr id="4" name="图片 3"/>
          <p:cNvPicPr>
            <a:picLocks noChangeAspect="1"/>
          </p:cNvPicPr>
          <p:nvPr/>
        </p:nvPicPr>
        <p:blipFill>
          <a:blip r:embed="rId2"/>
          <a:stretch>
            <a:fillRect/>
          </a:stretch>
        </p:blipFill>
        <p:spPr>
          <a:xfrm>
            <a:off x="911424" y="4581128"/>
            <a:ext cx="9093917" cy="678930"/>
          </a:xfrm>
          <a:prstGeom prst="rect">
            <a:avLst/>
          </a:prstGeom>
        </p:spPr>
      </p:pic>
    </p:spTree>
    <p:extLst>
      <p:ext uri="{BB962C8B-B14F-4D97-AF65-F5344CB8AC3E}">
        <p14:creationId xmlns:p14="http://schemas.microsoft.com/office/powerpoint/2010/main" val="37172835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5"/>
          <p:cNvGrpSpPr/>
          <p:nvPr/>
        </p:nvGrpSpPr>
        <p:grpSpPr>
          <a:xfrm>
            <a:off x="1501008" y="2132968"/>
            <a:ext cx="2985532" cy="2984331"/>
            <a:chOff x="1094250" y="3267688"/>
            <a:chExt cx="2926080" cy="2926080"/>
          </a:xfrm>
        </p:grpSpPr>
        <p:pic>
          <p:nvPicPr>
            <p:cNvPr id="5" name="Picture 3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1094250" y="3267688"/>
              <a:ext cx="2926080" cy="2926080"/>
            </a:xfrm>
            <a:prstGeom prst="rect">
              <a:avLst/>
            </a:prstGeom>
          </p:spPr>
        </p:pic>
        <p:sp>
          <p:nvSpPr>
            <p:cNvPr id="6" name="TextBox 42"/>
            <p:cNvSpPr txBox="1"/>
            <p:nvPr/>
          </p:nvSpPr>
          <p:spPr>
            <a:xfrm>
              <a:off x="1094250" y="4858907"/>
              <a:ext cx="2926080" cy="1334861"/>
            </a:xfrm>
            <a:prstGeom prst="rect">
              <a:avLst/>
            </a:prstGeom>
            <a:gradFill flip="none" rotWithShape="1">
              <a:gsLst>
                <a:gs pos="10000">
                  <a:srgbClr val="000000"/>
                </a:gs>
                <a:gs pos="100000">
                  <a:srgbClr val="000000">
                    <a:alpha val="0"/>
                  </a:srgbClr>
                </a:gs>
              </a:gsLst>
              <a:lin ang="16200000" scaled="1"/>
              <a:tileRect/>
            </a:gradFill>
          </p:spPr>
          <p:txBody>
            <a:bodyPr wrap="square" lIns="243840" tIns="182880" rIns="243840" bIns="182880" rtlCol="0" anchor="b">
              <a:noAutofit/>
            </a:bodyPr>
            <a:lstStyle/>
            <a:p>
              <a:pPr algn="r" defTabSz="1656475" fontAlgn="base">
                <a:lnSpc>
                  <a:spcPct val="85000"/>
                </a:lnSpc>
                <a:spcBef>
                  <a:spcPct val="0"/>
                </a:spcBef>
                <a:spcAft>
                  <a:spcPct val="0"/>
                </a:spcAft>
                <a:defRPr/>
              </a:pPr>
              <a:r>
                <a:rPr lang="zh-CN" altLang="en-US"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就业培训</a:t>
              </a:r>
              <a:endParaRPr lang="en-US" altLang="zh-CN"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7" name="Group 7"/>
          <p:cNvGrpSpPr/>
          <p:nvPr/>
        </p:nvGrpSpPr>
        <p:grpSpPr>
          <a:xfrm>
            <a:off x="4752038" y="2110997"/>
            <a:ext cx="2985532" cy="2984331"/>
            <a:chOff x="4708301" y="2040060"/>
            <a:chExt cx="2926080" cy="2926080"/>
          </a:xfrm>
        </p:grpSpPr>
        <p:pic>
          <p:nvPicPr>
            <p:cNvPr id="8" name="Picture 37"/>
            <p:cNvPicPr>
              <a:picLocks noChangeAspect="1"/>
            </p:cNvPicPr>
            <p:nvPr/>
          </p:nvPicPr>
          <p:blipFill rotWithShape="1">
            <a:blip r:embed="rId3" cstate="print">
              <a:extLst>
                <a:ext uri="{28A0092B-C50C-407E-A947-70E740481C1C}">
                  <a14:useLocalDpi xmlns:a14="http://schemas.microsoft.com/office/drawing/2010/main" val="0"/>
                </a:ext>
              </a:extLst>
            </a:blip>
            <a:srcRect t="-183"/>
            <a:stretch/>
          </p:blipFill>
          <p:spPr>
            <a:xfrm flipH="1">
              <a:off x="4708301" y="2040060"/>
              <a:ext cx="2926080" cy="2926080"/>
            </a:xfrm>
            <a:prstGeom prst="rect">
              <a:avLst/>
            </a:prstGeom>
          </p:spPr>
        </p:pic>
        <p:sp>
          <p:nvSpPr>
            <p:cNvPr id="9" name="TextBox 45"/>
            <p:cNvSpPr txBox="1"/>
            <p:nvPr/>
          </p:nvSpPr>
          <p:spPr>
            <a:xfrm>
              <a:off x="4708301" y="3631279"/>
              <a:ext cx="2926080" cy="1334861"/>
            </a:xfrm>
            <a:prstGeom prst="rect">
              <a:avLst/>
            </a:prstGeom>
            <a:gradFill flip="none" rotWithShape="1">
              <a:gsLst>
                <a:gs pos="10000">
                  <a:srgbClr val="000000"/>
                </a:gs>
                <a:gs pos="100000">
                  <a:srgbClr val="000000">
                    <a:alpha val="0"/>
                  </a:srgbClr>
                </a:gs>
              </a:gsLst>
              <a:lin ang="16200000" scaled="1"/>
              <a:tileRect/>
            </a:gradFill>
          </p:spPr>
          <p:txBody>
            <a:bodyPr wrap="square" lIns="243840" tIns="182880" rIns="243840" bIns="182880" rtlCol="0" anchor="b">
              <a:noAutofit/>
            </a:bodyPr>
            <a:lstStyle/>
            <a:p>
              <a:pPr algn="r" defTabSz="1656475" fontAlgn="base">
                <a:lnSpc>
                  <a:spcPct val="85000"/>
                </a:lnSpc>
                <a:spcBef>
                  <a:spcPct val="0"/>
                </a:spcBef>
                <a:spcAft>
                  <a:spcPct val="0"/>
                </a:spcAft>
                <a:defRPr/>
              </a:pPr>
              <a:r>
                <a:rPr lang="zh-CN" altLang="en-US"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高校</a:t>
              </a:r>
              <a:r>
                <a:rPr lang="zh-CN" altLang="en-US" b="1" kern="0" dirty="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实训</a:t>
              </a:r>
              <a:endParaRPr lang="en-US" altLang="zh-CN"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 name="Group 8"/>
          <p:cNvGrpSpPr/>
          <p:nvPr/>
        </p:nvGrpSpPr>
        <p:grpSpPr>
          <a:xfrm>
            <a:off x="8003068" y="2110998"/>
            <a:ext cx="2985532" cy="2984331"/>
            <a:chOff x="8323682" y="3267950"/>
            <a:chExt cx="2926080" cy="2926080"/>
          </a:xfrm>
        </p:grpSpPr>
        <p:pic>
          <p:nvPicPr>
            <p:cNvPr id="11" name="Picture 41"/>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flipH="1">
              <a:off x="8323682" y="3267950"/>
              <a:ext cx="2926080" cy="2926080"/>
            </a:xfrm>
            <a:prstGeom prst="rect">
              <a:avLst/>
            </a:prstGeom>
          </p:spPr>
        </p:pic>
        <p:sp>
          <p:nvSpPr>
            <p:cNvPr id="12" name="TextBox 48"/>
            <p:cNvSpPr txBox="1"/>
            <p:nvPr/>
          </p:nvSpPr>
          <p:spPr>
            <a:xfrm>
              <a:off x="8323682" y="4859169"/>
              <a:ext cx="2926080" cy="1334861"/>
            </a:xfrm>
            <a:prstGeom prst="rect">
              <a:avLst/>
            </a:prstGeom>
            <a:gradFill flip="none" rotWithShape="1">
              <a:gsLst>
                <a:gs pos="10000">
                  <a:srgbClr val="000000"/>
                </a:gs>
                <a:gs pos="100000">
                  <a:srgbClr val="000000">
                    <a:alpha val="0"/>
                  </a:srgbClr>
                </a:gs>
              </a:gsLst>
              <a:lin ang="16200000" scaled="1"/>
              <a:tileRect/>
            </a:gradFill>
          </p:spPr>
          <p:txBody>
            <a:bodyPr wrap="square" lIns="243840" tIns="182880" rIns="243840" bIns="182880" rtlCol="0" anchor="b">
              <a:noAutofit/>
            </a:bodyPr>
            <a:lstStyle/>
            <a:p>
              <a:pPr algn="r" defTabSz="1656475" fontAlgn="base">
                <a:lnSpc>
                  <a:spcPct val="85000"/>
                </a:lnSpc>
                <a:spcBef>
                  <a:spcPct val="0"/>
                </a:spcBef>
                <a:spcAft>
                  <a:spcPct val="0"/>
                </a:spcAft>
                <a:defRPr/>
              </a:pPr>
              <a:r>
                <a:rPr lang="zh-CN" altLang="en-US"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在线教育</a:t>
              </a:r>
              <a:endParaRPr lang="en-US" altLang="zh-CN"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effectLst>
                  <a:outerShdw blurRad="38100" dist="38100" dir="2700000" algn="tl">
                    <a:srgbClr val="000000">
                      <a:alpha val="43137"/>
                    </a:srgbClr>
                  </a:outerShdw>
                </a:effectLst>
                <a:latin typeface="黑体" pitchFamily="49" charset="-122"/>
                <a:ea typeface="黑体" pitchFamily="49" charset="-122"/>
              </a:rPr>
              <a:t/>
            </a:r>
            <a:br>
              <a:rPr lang="zh-CN" altLang="en-US" dirty="0">
                <a:effectLst>
                  <a:outerShdw blurRad="38100" dist="38100" dir="2700000" algn="tl">
                    <a:srgbClr val="000000">
                      <a:alpha val="43137"/>
                    </a:srgbClr>
                  </a:outerShdw>
                </a:effectLst>
                <a:latin typeface="黑体" pitchFamily="49" charset="-122"/>
                <a:ea typeface="黑体" pitchFamily="49" charset="-122"/>
              </a:rPr>
            </a:br>
            <a:endParaRPr lang="zh-CN" altLang="en-US" dirty="0"/>
          </a:p>
        </p:txBody>
      </p:sp>
      <p:sp>
        <p:nvSpPr>
          <p:cNvPr id="3" name="内容占位符 2"/>
          <p:cNvSpPr>
            <a:spLocks noGrp="1"/>
          </p:cNvSpPr>
          <p:nvPr>
            <p:ph idx="1"/>
          </p:nvPr>
        </p:nvSpPr>
        <p:spPr/>
        <p:txBody>
          <a:bodyPr/>
          <a:lstStyle/>
          <a:p>
            <a:endParaRPr lang="zh-CN" altLang="en-US"/>
          </a:p>
        </p:txBody>
      </p:sp>
      <p:sp>
        <p:nvSpPr>
          <p:cNvPr id="13" name="Rectangle 18"/>
          <p:cNvSpPr/>
          <p:nvPr/>
        </p:nvSpPr>
        <p:spPr bwMode="auto">
          <a:xfrm>
            <a:off x="8000540" y="692696"/>
            <a:ext cx="2985532" cy="1576523"/>
          </a:xfrm>
          <a:custGeom>
            <a:avLst/>
            <a:gdLst/>
            <a:ahLst/>
            <a:cxnLst/>
            <a:rect l="l" t="t" r="r" b="b"/>
            <a:pathLst>
              <a:path w="2926080" h="1545751">
                <a:moveTo>
                  <a:pt x="0" y="0"/>
                </a:moveTo>
                <a:lnTo>
                  <a:pt x="2926080" y="0"/>
                </a:lnTo>
                <a:lnTo>
                  <a:pt x="2926080" y="1097280"/>
                </a:lnTo>
                <a:lnTo>
                  <a:pt x="2487754" y="1097280"/>
                </a:lnTo>
                <a:lnTo>
                  <a:pt x="2003164" y="1545751"/>
                </a:lnTo>
                <a:lnTo>
                  <a:pt x="2001876" y="1097280"/>
                </a:lnTo>
                <a:lnTo>
                  <a:pt x="0" y="1097280"/>
                </a:ln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2" tIns="139871" rIns="186492" bIns="139871" numCol="1" rtlCol="0" anchor="t" anchorCtr="0" compatLnSpc="1">
            <a:prstTxWarp prst="textNoShape">
              <a:avLst/>
            </a:prstTxWarp>
          </a:bodyPr>
          <a:lstStyle/>
          <a:p>
            <a:pPr marL="0" lvl="1" defTabSz="1656475" fontAlgn="base">
              <a:lnSpc>
                <a:spcPct val="90000"/>
              </a:lnSpc>
              <a:spcBef>
                <a:spcPct val="0"/>
              </a:spcBef>
              <a:spcAft>
                <a:spcPct val="0"/>
              </a:spcAft>
            </a:pPr>
            <a:r>
              <a:rPr lang="zh-CN" altLang="en-US" sz="2400" kern="0" spc="-11" dirty="0" smtClean="0">
                <a:solidFill>
                  <a:schemeClr val="bg1"/>
                </a:solidFill>
                <a:latin typeface="楷体" panose="02010609060101010101" pitchFamily="49" charset="-122"/>
                <a:ea typeface="楷体" panose="02010609060101010101" pitchFamily="49" charset="-122"/>
              </a:rPr>
              <a:t>千里之外也能获得专业的培训指导！</a:t>
            </a:r>
            <a:endParaRPr lang="en-US" sz="2400" kern="0" spc="-11" dirty="0">
              <a:solidFill>
                <a:schemeClr val="bg1"/>
              </a:solidFill>
              <a:latin typeface="楷体" panose="02010609060101010101" pitchFamily="49" charset="-122"/>
              <a:ea typeface="楷体" panose="02010609060101010101" pitchFamily="49" charset="-122"/>
            </a:endParaRPr>
          </a:p>
        </p:txBody>
      </p:sp>
      <p:sp>
        <p:nvSpPr>
          <p:cNvPr id="14" name="Rectangle 18"/>
          <p:cNvSpPr/>
          <p:nvPr/>
        </p:nvSpPr>
        <p:spPr bwMode="auto">
          <a:xfrm>
            <a:off x="4737439" y="708720"/>
            <a:ext cx="2985532" cy="1576523"/>
          </a:xfrm>
          <a:custGeom>
            <a:avLst/>
            <a:gdLst/>
            <a:ahLst/>
            <a:cxnLst/>
            <a:rect l="l" t="t" r="r" b="b"/>
            <a:pathLst>
              <a:path w="2926080" h="1545751">
                <a:moveTo>
                  <a:pt x="0" y="0"/>
                </a:moveTo>
                <a:lnTo>
                  <a:pt x="2926080" y="0"/>
                </a:lnTo>
                <a:lnTo>
                  <a:pt x="2926080" y="1097280"/>
                </a:lnTo>
                <a:lnTo>
                  <a:pt x="2487754" y="1097280"/>
                </a:lnTo>
                <a:lnTo>
                  <a:pt x="2003164" y="1545751"/>
                </a:lnTo>
                <a:lnTo>
                  <a:pt x="2001876" y="1097280"/>
                </a:lnTo>
                <a:lnTo>
                  <a:pt x="0" y="109728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492" tIns="139871" rIns="186492" bIns="139871" numCol="1" rtlCol="0" anchor="t" anchorCtr="0" compatLnSpc="1">
            <a:prstTxWarp prst="textNoShape">
              <a:avLst/>
            </a:prstTxWarp>
          </a:bodyPr>
          <a:lstStyle/>
          <a:p>
            <a:pPr marL="0" lvl="1" defTabSz="1656475" fontAlgn="base">
              <a:lnSpc>
                <a:spcPct val="90000"/>
              </a:lnSpc>
              <a:spcBef>
                <a:spcPct val="0"/>
              </a:spcBef>
              <a:spcAft>
                <a:spcPct val="0"/>
              </a:spcAft>
              <a:defRPr/>
            </a:pPr>
            <a:r>
              <a:rPr lang="zh-CN" altLang="en-US" sz="2400" kern="0" spc="-11" dirty="0" smtClean="0">
                <a:solidFill>
                  <a:schemeClr val="bg1"/>
                </a:solidFill>
                <a:latin typeface="楷体" panose="02010609060101010101" pitchFamily="49" charset="-122"/>
                <a:ea typeface="楷体" panose="02010609060101010101" pitchFamily="49" charset="-122"/>
              </a:rPr>
              <a:t>为学校构建适应企业的课程体系！</a:t>
            </a:r>
            <a:endParaRPr lang="en-US" sz="2400" kern="0" spc="-11" dirty="0">
              <a:solidFill>
                <a:schemeClr val="bg1"/>
              </a:solidFill>
              <a:latin typeface="楷体" panose="02010609060101010101" pitchFamily="49" charset="-122"/>
              <a:ea typeface="楷体" panose="02010609060101010101" pitchFamily="49" charset="-122"/>
            </a:endParaRPr>
          </a:p>
        </p:txBody>
      </p:sp>
      <p:sp>
        <p:nvSpPr>
          <p:cNvPr id="15" name="Rectangle 18"/>
          <p:cNvSpPr/>
          <p:nvPr/>
        </p:nvSpPr>
        <p:spPr bwMode="auto">
          <a:xfrm>
            <a:off x="1515607" y="692695"/>
            <a:ext cx="2985532" cy="1576523"/>
          </a:xfrm>
          <a:custGeom>
            <a:avLst/>
            <a:gdLst/>
            <a:ahLst/>
            <a:cxnLst/>
            <a:rect l="l" t="t" r="r" b="b"/>
            <a:pathLst>
              <a:path w="2926080" h="1545751">
                <a:moveTo>
                  <a:pt x="0" y="0"/>
                </a:moveTo>
                <a:lnTo>
                  <a:pt x="2926080" y="0"/>
                </a:lnTo>
                <a:lnTo>
                  <a:pt x="2926080" y="1097280"/>
                </a:lnTo>
                <a:lnTo>
                  <a:pt x="2487754" y="1097280"/>
                </a:lnTo>
                <a:lnTo>
                  <a:pt x="2003164" y="1545751"/>
                </a:lnTo>
                <a:lnTo>
                  <a:pt x="2001876" y="1097280"/>
                </a:lnTo>
                <a:lnTo>
                  <a:pt x="0" y="109728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492" tIns="139871" rIns="186492" bIns="139871" numCol="1" rtlCol="0" anchor="t" anchorCtr="0" compatLnSpc="1">
            <a:prstTxWarp prst="textNoShape">
              <a:avLst/>
            </a:prstTxWarp>
          </a:bodyPr>
          <a:lstStyle/>
          <a:p>
            <a:pPr marL="0" lvl="1" defTabSz="1656475" fontAlgn="base">
              <a:lnSpc>
                <a:spcPct val="90000"/>
              </a:lnSpc>
              <a:spcBef>
                <a:spcPct val="0"/>
              </a:spcBef>
              <a:spcAft>
                <a:spcPct val="0"/>
              </a:spcAft>
              <a:defRPr/>
            </a:pPr>
            <a:r>
              <a:rPr lang="zh-CN" altLang="en-US" sz="2400" kern="0" spc="-11" dirty="0" smtClean="0">
                <a:solidFill>
                  <a:schemeClr val="bg1"/>
                </a:solidFill>
                <a:latin typeface="楷体" panose="02010609060101010101" pitchFamily="49" charset="-122"/>
                <a:ea typeface="楷体" panose="02010609060101010101" pitchFamily="49" charset="-122"/>
              </a:rPr>
              <a:t>为企业培养定制化人员！</a:t>
            </a:r>
            <a:endParaRPr lang="en-US" sz="2400" kern="0" spc="-11" dirty="0">
              <a:solidFill>
                <a:schemeClr val="bg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62108989"/>
      </p:ext>
    </p:extLst>
  </p:cSld>
  <p:clrMapOvr>
    <a:masterClrMapping/>
  </p:clrMapOvr>
  <p:transition spd="slow" advTm="1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750"/>
                                        <p:tgtEl>
                                          <p:spTgt spid="14"/>
                                        </p:tgtEl>
                                      </p:cBhvr>
                                    </p:animEffect>
                                    <p:anim calcmode="lin" valueType="num">
                                      <p:cBhvr>
                                        <p:cTn id="13" dur="750" fill="hold"/>
                                        <p:tgtEl>
                                          <p:spTgt spid="14"/>
                                        </p:tgtEl>
                                        <p:attrNameLst>
                                          <p:attrName>ppt_x</p:attrName>
                                        </p:attrNameLst>
                                      </p:cBhvr>
                                      <p:tavLst>
                                        <p:tav tm="0">
                                          <p:val>
                                            <p:strVal val="#ppt_x"/>
                                          </p:val>
                                        </p:tav>
                                        <p:tav tm="100000">
                                          <p:val>
                                            <p:strVal val="#ppt_x"/>
                                          </p:val>
                                        </p:tav>
                                      </p:tavLst>
                                    </p:anim>
                                    <p:anim calcmode="lin" valueType="num">
                                      <p:cBhvr>
                                        <p:cTn id="14" dur="75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1250"/>
                            </p:stCondLst>
                            <p:childTnLst>
                              <p:par>
                                <p:cTn id="16" presetID="42"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750"/>
                                        <p:tgtEl>
                                          <p:spTgt spid="15"/>
                                        </p:tgtEl>
                                      </p:cBhvr>
                                    </p:animEffect>
                                    <p:anim calcmode="lin" valueType="num">
                                      <p:cBhvr>
                                        <p:cTn id="19" dur="750" fill="hold"/>
                                        <p:tgtEl>
                                          <p:spTgt spid="15"/>
                                        </p:tgtEl>
                                        <p:attrNameLst>
                                          <p:attrName>ppt_x</p:attrName>
                                        </p:attrNameLst>
                                      </p:cBhvr>
                                      <p:tavLst>
                                        <p:tav tm="0">
                                          <p:val>
                                            <p:strVal val="#ppt_x"/>
                                          </p:val>
                                        </p:tav>
                                        <p:tav tm="100000">
                                          <p:val>
                                            <p:strVal val="#ppt_x"/>
                                          </p:val>
                                        </p:tav>
                                      </p:tavLst>
                                    </p:anim>
                                    <p:anim calcmode="lin" valueType="num">
                                      <p:cBhvr>
                                        <p:cTn id="20"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文本占位符 2"/>
          <p:cNvSpPr>
            <a:spLocks noGrp="1"/>
          </p:cNvSpPr>
          <p:nvPr>
            <p:ph type="body" idx="1"/>
          </p:nvPr>
        </p:nvSpPr>
        <p:spPr bwMode="auto">
          <a:xfrm>
            <a:off x="841375" y="1268413"/>
            <a:ext cx="10515600" cy="1873250"/>
          </a:xfrm>
          <a:noFill/>
          <a:ln>
            <a:miter lim="800000"/>
            <a:headEnd/>
            <a:tailEnd/>
          </a:ln>
        </p:spPr>
        <p:txBody>
          <a:bodyPr vert="horz" wrap="square" lIns="91440" tIns="45720" rIns="91440" bIns="45720" numCol="1" anchor="t" anchorCtr="0" compatLnSpc="1">
            <a:prstTxWarp prst="textNoShape">
              <a:avLst/>
            </a:prstTxWarp>
          </a:bodyPr>
          <a:lstStyle/>
          <a:p>
            <a:r>
              <a:rPr lang="zh-CN" altLang="en-US"/>
              <a:t>地        址：厦门市思明区前埔西路</a:t>
            </a:r>
            <a:r>
              <a:rPr lang="en-US" altLang="zh-CN"/>
              <a:t>146</a:t>
            </a:r>
            <a:r>
              <a:rPr lang="zh-CN" altLang="en-US"/>
              <a:t>号（云层天咨培训中心）</a:t>
            </a:r>
            <a:endParaRPr lang="en-US" altLang="zh-CN"/>
          </a:p>
          <a:p>
            <a:r>
              <a:rPr lang="zh-CN" altLang="en-US"/>
              <a:t>联  系  人：陈霁、方文庆</a:t>
            </a:r>
            <a:endParaRPr lang="en-US" altLang="zh-CN"/>
          </a:p>
          <a:p>
            <a:r>
              <a:rPr lang="zh-CN" altLang="en-US"/>
              <a:t>联系电话：</a:t>
            </a:r>
            <a:r>
              <a:rPr lang="en-US" altLang="zh-CN"/>
              <a:t>0592-8265163/18602195793</a:t>
            </a:r>
          </a:p>
          <a:p>
            <a:r>
              <a:rPr lang="zh-CN" altLang="en-US"/>
              <a:t>邮         箱：</a:t>
            </a:r>
            <a:r>
              <a:rPr lang="en-US" altLang="zh-CN"/>
              <a:t>wqfang@cloudits.info</a:t>
            </a:r>
            <a:endParaRPr lang="zh-CN" altLang="en-US"/>
          </a:p>
        </p:txBody>
      </p:sp>
      <p:sp>
        <p:nvSpPr>
          <p:cNvPr id="31746" name="标题 3"/>
          <p:cNvSpPr>
            <a:spLocks noGrp="1"/>
          </p:cNvSpPr>
          <p:nvPr>
            <p:ph type="title"/>
          </p:nvPr>
        </p:nvSpPr>
        <p:spPr bwMode="auto">
          <a:xfrm>
            <a:off x="831850" y="404813"/>
            <a:ext cx="3529013" cy="720725"/>
          </a:xfrm>
          <a:noFill/>
          <a:ln>
            <a:miter lim="800000"/>
            <a:headEnd/>
            <a:tailEnd/>
          </a:ln>
        </p:spPr>
        <p:txBody>
          <a:bodyPr vert="horz" wrap="square" lIns="91440" tIns="45720" rIns="91440" bIns="45720" numCol="1" anchorCtr="0" compatLnSpc="1">
            <a:prstTxWarp prst="textNoShape">
              <a:avLst/>
            </a:prstTxWarp>
          </a:bodyPr>
          <a:lstStyle/>
          <a:p>
            <a:r>
              <a:rPr lang="zh-CN" altLang="en-US" sz="3200"/>
              <a:t>联系方式：</a:t>
            </a:r>
          </a:p>
        </p:txBody>
      </p:sp>
      <p:sp>
        <p:nvSpPr>
          <p:cNvPr id="5" name="标题 3"/>
          <p:cNvSpPr txBox="1">
            <a:spLocks/>
          </p:cNvSpPr>
          <p:nvPr/>
        </p:nvSpPr>
        <p:spPr>
          <a:xfrm>
            <a:off x="4008438" y="3644900"/>
            <a:ext cx="5137150" cy="1152525"/>
          </a:xfrm>
          <a:prstGeom prst="rect">
            <a:avLst/>
          </a:prstGeom>
        </p:spPr>
        <p:txBody>
          <a:bodyPr anchor="b"/>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fontAlgn="auto">
              <a:spcAft>
                <a:spcPts val="0"/>
              </a:spcAft>
              <a:defRPr/>
            </a:pPr>
            <a:r>
              <a:rPr lang="zh-CN" altLang="en-US" sz="4000" b="1" dirty="0">
                <a:effectLst>
                  <a:outerShdw blurRad="38100" dist="38100" dir="2700000" algn="tl">
                    <a:srgbClr val="000000">
                      <a:alpha val="43137"/>
                    </a:srgbClr>
                  </a:outerShdw>
                </a:effectLst>
              </a:rPr>
              <a:t>请多多关照！谢谢！</a:t>
            </a:r>
          </a:p>
        </p:txBody>
      </p:sp>
    </p:spTree>
    <p:extLst>
      <p:ext uri="{BB962C8B-B14F-4D97-AF65-F5344CB8AC3E}">
        <p14:creationId xmlns:p14="http://schemas.microsoft.com/office/powerpoint/2010/main" val="38356939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上次课问题总结</a:t>
            </a:r>
            <a:endParaRPr lang="en-US" altLang="zh-CN" dirty="0" smtClean="0"/>
          </a:p>
        </p:txBody>
      </p:sp>
      <p:sp>
        <p:nvSpPr>
          <p:cNvPr id="3" name="内容占位符 2"/>
          <p:cNvSpPr>
            <a:spLocks noGrp="1"/>
          </p:cNvSpPr>
          <p:nvPr>
            <p:ph idx="1"/>
          </p:nvPr>
        </p:nvSpPr>
        <p:spPr/>
        <p:txBody>
          <a:bodyPr/>
          <a:lstStyle/>
          <a:p>
            <a:pPr>
              <a:buFont typeface="Wingdings" panose="05000000000000000000" pitchFamily="2" charset="2"/>
              <a:buChar char="Ø"/>
            </a:pPr>
            <a:r>
              <a:rPr lang="en-US" altLang="zh-CN" b="1" dirty="0" smtClean="0"/>
              <a:t>Selenium </a:t>
            </a:r>
            <a:r>
              <a:rPr lang="zh-CN" altLang="en-US" b="1" dirty="0" smtClean="0"/>
              <a:t>对应包无法下载</a:t>
            </a:r>
            <a:endParaRPr lang="en-US" altLang="zh-CN" b="1" dirty="0" smtClean="0"/>
          </a:p>
          <a:p>
            <a:pPr>
              <a:buFont typeface="Wingdings" panose="05000000000000000000" pitchFamily="2" charset="2"/>
              <a:buChar char="Ø"/>
            </a:pPr>
            <a:r>
              <a:rPr lang="zh-CN" altLang="en-US" b="1" dirty="0" smtClean="0"/>
              <a:t>某个浏览器无法启动</a:t>
            </a:r>
            <a:endParaRPr lang="en-US" altLang="zh-CN" b="1" dirty="0" smtClean="0"/>
          </a:p>
          <a:p>
            <a:pPr>
              <a:buFont typeface="Wingdings" panose="05000000000000000000" pitchFamily="2" charset="2"/>
              <a:buChar char="Ø"/>
            </a:pPr>
            <a:r>
              <a:rPr lang="zh-CN" altLang="en-US" b="1" dirty="0"/>
              <a:t>乱</a:t>
            </a:r>
            <a:r>
              <a:rPr lang="zh-CN" altLang="en-US" b="1" dirty="0" smtClean="0"/>
              <a:t>码</a:t>
            </a:r>
            <a:endParaRPr lang="en-US" altLang="zh-CN" b="1" dirty="0" smtClean="0"/>
          </a:p>
          <a:p>
            <a:pPr>
              <a:buFont typeface="Wingdings" panose="05000000000000000000" pitchFamily="2" charset="2"/>
              <a:buChar char="Ø"/>
            </a:pPr>
            <a:r>
              <a:rPr lang="en-US" altLang="zh-CN" b="1" dirty="0" smtClean="0"/>
              <a:t>Assert </a:t>
            </a:r>
            <a:endParaRPr lang="en-US" altLang="zh-CN" b="1" dirty="0"/>
          </a:p>
          <a:p>
            <a:pPr>
              <a:buFont typeface="Wingdings" panose="05000000000000000000" pitchFamily="2" charset="2"/>
              <a:buChar char="Ø"/>
            </a:pPr>
            <a:r>
              <a:rPr lang="en-US" altLang="zh-CN" b="1" dirty="0" smtClean="0"/>
              <a:t>Case</a:t>
            </a:r>
            <a:r>
              <a:rPr lang="zh-CN" altLang="en-US" b="1" dirty="0" smtClean="0"/>
              <a:t>编写问题</a:t>
            </a:r>
            <a:endParaRPr lang="en-US" altLang="zh-CN" b="1" dirty="0" smtClean="0"/>
          </a:p>
        </p:txBody>
      </p:sp>
    </p:spTree>
    <p:extLst>
      <p:ext uri="{BB962C8B-B14F-4D97-AF65-F5344CB8AC3E}">
        <p14:creationId xmlns:p14="http://schemas.microsoft.com/office/powerpoint/2010/main" val="24611948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UI </a:t>
            </a:r>
            <a:r>
              <a:rPr lang="zh-CN" altLang="en-US" dirty="0"/>
              <a:t>自动化基础</a:t>
            </a:r>
            <a:r>
              <a:rPr lang="zh-CN" altLang="en-US" dirty="0" smtClean="0"/>
              <a:t>入门 </a:t>
            </a:r>
            <a:r>
              <a:rPr lang="en-US" altLang="zh-CN" dirty="0" smtClean="0"/>
              <a:t>Day 4</a:t>
            </a:r>
          </a:p>
        </p:txBody>
      </p:sp>
      <p:sp>
        <p:nvSpPr>
          <p:cNvPr id="3" name="内容占位符 2"/>
          <p:cNvSpPr>
            <a:spLocks noGrp="1"/>
          </p:cNvSpPr>
          <p:nvPr>
            <p:ph idx="1"/>
          </p:nvPr>
        </p:nvSpPr>
        <p:spPr/>
        <p:txBody>
          <a:bodyPr/>
          <a:lstStyle/>
          <a:p>
            <a:pPr>
              <a:buFont typeface="Wingdings" panose="05000000000000000000" pitchFamily="2" charset="2"/>
              <a:buChar char="Ø"/>
            </a:pPr>
            <a:r>
              <a:rPr lang="zh-CN" altLang="en-US" b="1" dirty="0" smtClean="0"/>
              <a:t>点击：</a:t>
            </a:r>
            <a:r>
              <a:rPr lang="en-US" altLang="zh-CN" b="1" dirty="0" smtClean="0"/>
              <a:t>click()</a:t>
            </a:r>
          </a:p>
          <a:p>
            <a:pPr>
              <a:buFont typeface="Wingdings" panose="05000000000000000000" pitchFamily="2" charset="2"/>
              <a:buChar char="Ø"/>
            </a:pPr>
            <a:r>
              <a:rPr lang="zh-CN" altLang="en-US" b="1" dirty="0" smtClean="0"/>
              <a:t>文本框输入文本：</a:t>
            </a:r>
            <a:r>
              <a:rPr lang="en-US" altLang="zh-CN" b="1" dirty="0" err="1" smtClean="0"/>
              <a:t>sendkeys</a:t>
            </a:r>
            <a:r>
              <a:rPr lang="en-US" altLang="zh-CN" b="1" dirty="0" smtClean="0"/>
              <a:t>()</a:t>
            </a:r>
          </a:p>
          <a:p>
            <a:pPr>
              <a:buFont typeface="Wingdings" panose="05000000000000000000" pitchFamily="2" charset="2"/>
              <a:buChar char="Ø"/>
            </a:pPr>
            <a:r>
              <a:rPr lang="zh-CN" altLang="en-US" b="1" dirty="0"/>
              <a:t>清</a:t>
            </a:r>
            <a:r>
              <a:rPr lang="zh-CN" altLang="en-US" b="1" dirty="0" smtClean="0"/>
              <a:t>空文本框：</a:t>
            </a:r>
            <a:r>
              <a:rPr lang="en-US" altLang="zh-CN" b="1" dirty="0" smtClean="0"/>
              <a:t>clear()</a:t>
            </a:r>
          </a:p>
          <a:p>
            <a:pPr>
              <a:buFont typeface="Wingdings" panose="05000000000000000000" pitchFamily="2" charset="2"/>
              <a:buChar char="Ø"/>
            </a:pPr>
            <a:r>
              <a:rPr lang="zh-CN" altLang="en-US" b="1" dirty="0" smtClean="0"/>
              <a:t>获取文本：</a:t>
            </a:r>
            <a:r>
              <a:rPr lang="en-US" altLang="zh-CN" b="1" dirty="0" err="1" smtClean="0"/>
              <a:t>getText</a:t>
            </a:r>
            <a:r>
              <a:rPr lang="en-US" altLang="zh-CN" b="1" dirty="0" smtClean="0"/>
              <a:t>()</a:t>
            </a:r>
          </a:p>
          <a:p>
            <a:pPr>
              <a:buFont typeface="Wingdings" panose="05000000000000000000" pitchFamily="2" charset="2"/>
              <a:buChar char="Ø"/>
            </a:pPr>
            <a:r>
              <a:rPr lang="zh-CN" altLang="en-US" b="1" dirty="0" smtClean="0"/>
              <a:t>获取</a:t>
            </a:r>
            <a:r>
              <a:rPr lang="en-US" altLang="zh-CN" b="1" dirty="0" smtClean="0"/>
              <a:t>title</a:t>
            </a:r>
            <a:r>
              <a:rPr lang="zh-CN" altLang="en-US" b="1" dirty="0" smtClean="0"/>
              <a:t>：</a:t>
            </a:r>
            <a:r>
              <a:rPr lang="en-US" altLang="zh-CN" b="1" dirty="0" err="1" smtClean="0"/>
              <a:t>getTitle</a:t>
            </a:r>
            <a:r>
              <a:rPr lang="en-US" altLang="zh-CN" b="1" dirty="0" smtClean="0"/>
              <a:t>()</a:t>
            </a:r>
          </a:p>
          <a:p>
            <a:pPr>
              <a:buFont typeface="Wingdings" panose="05000000000000000000" pitchFamily="2" charset="2"/>
              <a:buChar char="Ø"/>
            </a:pPr>
            <a:r>
              <a:rPr lang="zh-CN" altLang="en-US" b="1" dirty="0" smtClean="0"/>
              <a:t>判断元素是否展示：</a:t>
            </a:r>
            <a:r>
              <a:rPr lang="en-US" altLang="zh-CN" b="1" dirty="0" err="1"/>
              <a:t>isDisplayed</a:t>
            </a:r>
            <a:r>
              <a:rPr lang="en-US" altLang="zh-CN" b="1" dirty="0"/>
              <a:t>()</a:t>
            </a:r>
            <a:endParaRPr lang="en-US" altLang="zh-CN" b="1" dirty="0" smtClean="0"/>
          </a:p>
          <a:p>
            <a:pPr>
              <a:buFont typeface="Wingdings" panose="05000000000000000000" pitchFamily="2" charset="2"/>
              <a:buChar char="Ø"/>
            </a:pPr>
            <a:r>
              <a:rPr lang="zh-CN" altLang="en-US" b="1" dirty="0" smtClean="0"/>
              <a:t>判断选择框是否选取：</a:t>
            </a:r>
            <a:r>
              <a:rPr lang="en-US" altLang="zh-CN" b="1" dirty="0" err="1"/>
              <a:t>isSelected</a:t>
            </a:r>
            <a:r>
              <a:rPr lang="en-US" altLang="zh-CN" b="1" dirty="0"/>
              <a:t>()</a:t>
            </a:r>
            <a:endParaRPr lang="en-US" altLang="zh-CN" b="1" dirty="0" smtClean="0"/>
          </a:p>
          <a:p>
            <a:pPr>
              <a:buFont typeface="Wingdings" panose="05000000000000000000" pitchFamily="2" charset="2"/>
              <a:buChar char="Ø"/>
            </a:pPr>
            <a:r>
              <a:rPr lang="zh-CN" altLang="en-US" b="1" dirty="0" smtClean="0"/>
              <a:t>判断输入框是否为可输入：</a:t>
            </a:r>
            <a:r>
              <a:rPr lang="en-US" altLang="zh-CN" b="1" dirty="0" err="1"/>
              <a:t>isEnabled</a:t>
            </a:r>
            <a:r>
              <a:rPr lang="en-US" altLang="zh-CN" b="1" dirty="0" smtClean="0"/>
              <a:t>()</a:t>
            </a:r>
          </a:p>
          <a:p>
            <a:pPr>
              <a:buFont typeface="Wingdings" panose="05000000000000000000" pitchFamily="2" charset="2"/>
              <a:buChar char="Ø"/>
            </a:pPr>
            <a:r>
              <a:rPr lang="zh-CN" altLang="en-US" b="1" dirty="0"/>
              <a:t>截图</a:t>
            </a:r>
            <a:endParaRPr lang="en-US" altLang="zh-CN" b="1" dirty="0" smtClean="0"/>
          </a:p>
          <a:p>
            <a:pPr>
              <a:buFont typeface="Wingdings" panose="05000000000000000000" pitchFamily="2" charset="2"/>
              <a:buChar char="Ø"/>
            </a:pPr>
            <a:endParaRPr lang="en-US" altLang="zh-CN" b="1" dirty="0" smtClean="0"/>
          </a:p>
        </p:txBody>
      </p:sp>
    </p:spTree>
    <p:extLst>
      <p:ext uri="{BB962C8B-B14F-4D97-AF65-F5344CB8AC3E}">
        <p14:creationId xmlns:p14="http://schemas.microsoft.com/office/powerpoint/2010/main" val="13476761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lIns="91367" tIns="45683" rIns="91367" bIns="45683"/>
          <a:lstStyle/>
          <a:p>
            <a:r>
              <a:rPr lang="zh-CN" altLang="en-US" dirty="0" smtClean="0"/>
              <a:t>元素定位的重要性</a:t>
            </a:r>
            <a:endParaRPr lang="en-US" altLang="zh-CN" dirty="0" smtClean="0"/>
          </a:p>
        </p:txBody>
      </p:sp>
      <p:sp>
        <p:nvSpPr>
          <p:cNvPr id="3" name="内容占位符 2"/>
          <p:cNvSpPr>
            <a:spLocks noGrp="1"/>
          </p:cNvSpPr>
          <p:nvPr>
            <p:ph idx="1"/>
          </p:nvPr>
        </p:nvSpPr>
        <p:spPr/>
        <p:txBody>
          <a:bodyPr lIns="91367" tIns="45683" rIns="91367" bIns="45683"/>
          <a:lstStyle/>
          <a:p>
            <a:r>
              <a:rPr lang="zh-CN" altLang="en-US" b="1" dirty="0" smtClean="0"/>
              <a:t>自动化测试的根本：</a:t>
            </a:r>
            <a:endParaRPr lang="en-US" altLang="zh-CN" b="1" dirty="0" smtClean="0"/>
          </a:p>
          <a:p>
            <a:pPr marL="457200" lvl="1" indent="0">
              <a:buNone/>
            </a:pPr>
            <a:r>
              <a:rPr lang="zh-CN" altLang="en-US" b="1" dirty="0" smtClean="0"/>
              <a:t>准确的操作测试对象（元素）</a:t>
            </a:r>
            <a:endParaRPr lang="en-US" altLang="zh-CN" b="1" dirty="0" smtClean="0"/>
          </a:p>
          <a:p>
            <a:pPr>
              <a:buFont typeface="Wingdings" pitchFamily="2" charset="2"/>
              <a:buChar char="u"/>
            </a:pPr>
            <a:endParaRPr lang="en-US" altLang="zh-CN" b="1" dirty="0" smtClean="0"/>
          </a:p>
          <a:p>
            <a:pPr>
              <a:buFont typeface="Wingdings" pitchFamily="2" charset="2"/>
              <a:buChar char="u"/>
            </a:pPr>
            <a:endParaRPr lang="en-US" altLang="zh-CN" b="1" dirty="0" smtClean="0"/>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en-US" altLang="zh-CN" b="1" dirty="0" smtClean="0">
              <a:solidFill>
                <a:schemeClr val="bg2">
                  <a:lumMod val="50000"/>
                </a:schemeClr>
              </a:solidFill>
            </a:endParaRPr>
          </a:p>
          <a:p>
            <a:pPr>
              <a:buFont typeface="Wingdings" pitchFamily="2" charset="2"/>
              <a:buChar char="u"/>
            </a:pPr>
            <a:endParaRPr lang="zh-CN" altLang="en-US" b="1" dirty="0">
              <a:solidFill>
                <a:schemeClr val="bg2">
                  <a:lumMod val="50000"/>
                </a:schemeClr>
              </a:solidFill>
            </a:endParaRPr>
          </a:p>
        </p:txBody>
      </p:sp>
      <p:graphicFrame>
        <p:nvGraphicFramePr>
          <p:cNvPr id="4" name="图示 3"/>
          <p:cNvGraphicFramePr/>
          <p:nvPr>
            <p:extLst>
              <p:ext uri="{D42A27DB-BD31-4B8C-83A1-F6EECF244321}">
                <p14:modId xmlns:p14="http://schemas.microsoft.com/office/powerpoint/2010/main" val="822115783"/>
              </p:ext>
            </p:extLst>
          </p:nvPr>
        </p:nvGraphicFramePr>
        <p:xfrm>
          <a:off x="983432" y="62068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457467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点击：</a:t>
            </a:r>
            <a:r>
              <a:rPr lang="en-US" altLang="zh-CN" dirty="0" smtClean="0"/>
              <a:t>click()</a:t>
            </a:r>
          </a:p>
        </p:txBody>
      </p:sp>
      <p:sp>
        <p:nvSpPr>
          <p:cNvPr id="3" name="内容占位符 2"/>
          <p:cNvSpPr>
            <a:spLocks noGrp="1"/>
          </p:cNvSpPr>
          <p:nvPr>
            <p:ph idx="1"/>
          </p:nvPr>
        </p:nvSpPr>
        <p:spPr/>
        <p:txBody>
          <a:bodyPr/>
          <a:lstStyle/>
          <a:p>
            <a:pPr marL="0" indent="0">
              <a:buNone/>
            </a:pPr>
            <a:r>
              <a:rPr lang="zh-CN" altLang="en-US" b="1" dirty="0" smtClean="0"/>
              <a:t>测试用例：</a:t>
            </a:r>
            <a:endParaRPr lang="en-US" altLang="zh-CN" b="1" dirty="0" smtClean="0"/>
          </a:p>
          <a:p>
            <a:pPr marL="0" indent="0">
              <a:buNone/>
            </a:pPr>
            <a:r>
              <a:rPr lang="en-US" altLang="zh-CN" sz="2400" b="1" dirty="0"/>
              <a:t>	</a:t>
            </a:r>
            <a:r>
              <a:rPr lang="en-US" altLang="zh-CN" sz="2000" dirty="0" smtClean="0"/>
              <a:t>1. </a:t>
            </a:r>
            <a:r>
              <a:rPr lang="zh-CN" altLang="en-US" sz="2000" dirty="0" smtClean="0"/>
              <a:t>打开百度首页</a:t>
            </a:r>
            <a:endParaRPr lang="en-US" altLang="zh-CN" sz="2000" dirty="0" smtClean="0"/>
          </a:p>
          <a:p>
            <a:pPr marL="0" indent="0">
              <a:buNone/>
            </a:pPr>
            <a:r>
              <a:rPr lang="en-US" altLang="zh-CN" sz="2000" dirty="0"/>
              <a:t>	</a:t>
            </a:r>
            <a:r>
              <a:rPr lang="en-US" altLang="zh-CN" sz="2000" dirty="0" smtClean="0"/>
              <a:t>2. </a:t>
            </a:r>
            <a:r>
              <a:rPr lang="zh-CN" altLang="en-US" sz="2000" dirty="0" smtClean="0"/>
              <a:t>点击百度首页的“糯米”链接。</a:t>
            </a:r>
            <a:endParaRPr lang="en-US" altLang="zh-CN" sz="2000" dirty="0" smtClean="0"/>
          </a:p>
          <a:p>
            <a:pPr marL="0" indent="0">
              <a:buNone/>
            </a:pPr>
            <a:endParaRPr lang="en-US" altLang="zh-CN" b="1" dirty="0" smtClean="0"/>
          </a:p>
          <a:p>
            <a:pPr marL="0" indent="0">
              <a:buNone/>
            </a:pPr>
            <a:r>
              <a:rPr lang="zh-CN" altLang="en-US" b="1" dirty="0" smtClean="0"/>
              <a:t>代码例子：</a:t>
            </a:r>
            <a:endParaRPr lang="en-US" altLang="zh-CN" b="1" dirty="0" smtClean="0"/>
          </a:p>
          <a:p>
            <a:pPr marL="0" indent="0">
              <a:buNone/>
            </a:pPr>
            <a:r>
              <a:rPr lang="en-US" altLang="zh-CN" b="1" dirty="0"/>
              <a:t>	</a:t>
            </a: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pic>
        <p:nvPicPr>
          <p:cNvPr id="5" name="图片 4"/>
          <p:cNvPicPr>
            <a:picLocks noChangeAspect="1"/>
          </p:cNvPicPr>
          <p:nvPr/>
        </p:nvPicPr>
        <p:blipFill>
          <a:blip r:embed="rId2"/>
          <a:stretch>
            <a:fillRect/>
          </a:stretch>
        </p:blipFill>
        <p:spPr>
          <a:xfrm>
            <a:off x="1343472" y="3501008"/>
            <a:ext cx="8093442" cy="2088232"/>
          </a:xfrm>
          <a:prstGeom prst="rect">
            <a:avLst/>
          </a:prstGeom>
        </p:spPr>
      </p:pic>
    </p:spTree>
    <p:extLst>
      <p:ext uri="{BB962C8B-B14F-4D97-AF65-F5344CB8AC3E}">
        <p14:creationId xmlns:p14="http://schemas.microsoft.com/office/powerpoint/2010/main" val="10694987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文本框输入文本：</a:t>
            </a:r>
            <a:r>
              <a:rPr lang="en-US" altLang="zh-CN" dirty="0" err="1"/>
              <a:t>sendkeys</a:t>
            </a:r>
            <a:r>
              <a:rPr lang="en-US" altLang="zh-CN" dirty="0"/>
              <a:t>()</a:t>
            </a:r>
          </a:p>
        </p:txBody>
      </p:sp>
      <p:sp>
        <p:nvSpPr>
          <p:cNvPr id="3" name="内容占位符 2"/>
          <p:cNvSpPr>
            <a:spLocks noGrp="1"/>
          </p:cNvSpPr>
          <p:nvPr>
            <p:ph idx="1"/>
          </p:nvPr>
        </p:nvSpPr>
        <p:spPr/>
        <p:txBody>
          <a:bodyPr/>
          <a:lstStyle/>
          <a:p>
            <a:pPr marL="0" indent="0">
              <a:buNone/>
            </a:pPr>
            <a:r>
              <a:rPr lang="zh-CN" altLang="en-US" b="1" dirty="0" smtClean="0"/>
              <a:t>测试用例：</a:t>
            </a:r>
            <a:endParaRPr lang="en-US" altLang="zh-CN" b="1" dirty="0"/>
          </a:p>
          <a:p>
            <a:pPr marL="0" indent="0">
              <a:buNone/>
            </a:pPr>
            <a:r>
              <a:rPr lang="en-US" altLang="zh-CN" sz="2400" dirty="0" smtClean="0"/>
              <a:t>	</a:t>
            </a:r>
            <a:r>
              <a:rPr lang="en-US" altLang="zh-CN" sz="2000" dirty="0" smtClean="0"/>
              <a:t>1. </a:t>
            </a:r>
            <a:r>
              <a:rPr lang="zh-CN" altLang="en-US" sz="2000" dirty="0" smtClean="0"/>
              <a:t>打开百度页面</a:t>
            </a:r>
            <a:endParaRPr lang="en-US" altLang="zh-CN" sz="2000" dirty="0" smtClean="0"/>
          </a:p>
          <a:p>
            <a:pPr marL="914400" lvl="2" indent="0">
              <a:buNone/>
            </a:pPr>
            <a:r>
              <a:rPr lang="en-US" altLang="zh-CN" dirty="0" smtClean="0"/>
              <a:t>2. </a:t>
            </a:r>
            <a:r>
              <a:rPr lang="zh-CN" altLang="en-US" dirty="0" smtClean="0"/>
              <a:t>在搜索文本框输入</a:t>
            </a:r>
            <a:r>
              <a:rPr lang="en-US" altLang="zh-CN" dirty="0" smtClean="0"/>
              <a:t>selenium</a:t>
            </a:r>
          </a:p>
          <a:p>
            <a:pPr marL="914400" lvl="2" indent="0">
              <a:buNone/>
            </a:pPr>
            <a:r>
              <a:rPr lang="en-US" altLang="zh-CN" dirty="0" smtClean="0"/>
              <a:t>3. </a:t>
            </a:r>
            <a:r>
              <a:rPr lang="zh-CN" altLang="en-US" dirty="0" smtClean="0"/>
              <a:t>点击百度一下按钮</a:t>
            </a:r>
            <a:endParaRPr lang="en-US" altLang="zh-CN" dirty="0" smtClean="0"/>
          </a:p>
          <a:p>
            <a:pPr marL="914400" lvl="2" indent="0">
              <a:buNone/>
            </a:pPr>
            <a:endParaRPr lang="en-US" altLang="zh-CN" dirty="0"/>
          </a:p>
          <a:p>
            <a:pPr marL="0" indent="0">
              <a:buNone/>
            </a:pPr>
            <a:r>
              <a:rPr lang="zh-CN" altLang="en-US" b="1" dirty="0" smtClean="0"/>
              <a:t>代码例子：</a:t>
            </a:r>
            <a:endParaRPr lang="en-US" altLang="zh-CN" b="1" dirty="0" smtClean="0"/>
          </a:p>
          <a:p>
            <a:pPr marL="0" indent="0">
              <a:buNone/>
            </a:pPr>
            <a:endParaRPr lang="en-US" altLang="zh-CN" b="1" dirty="0" smtClean="0"/>
          </a:p>
          <a:p>
            <a:pPr marL="0" indent="0">
              <a:buNone/>
            </a:pPr>
            <a:r>
              <a:rPr lang="en-US" altLang="zh-CN" b="1" dirty="0"/>
              <a:t>	</a:t>
            </a: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pic>
        <p:nvPicPr>
          <p:cNvPr id="5" name="图片 4"/>
          <p:cNvPicPr>
            <a:picLocks noChangeAspect="1"/>
          </p:cNvPicPr>
          <p:nvPr/>
        </p:nvPicPr>
        <p:blipFill>
          <a:blip r:embed="rId2"/>
          <a:stretch>
            <a:fillRect/>
          </a:stretch>
        </p:blipFill>
        <p:spPr>
          <a:xfrm>
            <a:off x="1343471" y="3429000"/>
            <a:ext cx="8155993" cy="2448272"/>
          </a:xfrm>
          <a:prstGeom prst="rect">
            <a:avLst/>
          </a:prstGeom>
        </p:spPr>
      </p:pic>
    </p:spTree>
    <p:extLst>
      <p:ext uri="{BB962C8B-B14F-4D97-AF65-F5344CB8AC3E}">
        <p14:creationId xmlns:p14="http://schemas.microsoft.com/office/powerpoint/2010/main" val="20278227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清空文本框：</a:t>
            </a:r>
            <a:r>
              <a:rPr lang="en-US" altLang="zh-CN" dirty="0" smtClean="0"/>
              <a:t>clear()</a:t>
            </a:r>
            <a:endParaRPr lang="en-US" altLang="zh-CN" dirty="0"/>
          </a:p>
        </p:txBody>
      </p:sp>
      <p:sp>
        <p:nvSpPr>
          <p:cNvPr id="3" name="内容占位符 2"/>
          <p:cNvSpPr>
            <a:spLocks noGrp="1"/>
          </p:cNvSpPr>
          <p:nvPr>
            <p:ph idx="1"/>
          </p:nvPr>
        </p:nvSpPr>
        <p:spPr/>
        <p:txBody>
          <a:bodyPr/>
          <a:lstStyle/>
          <a:p>
            <a:pPr marL="0" indent="0">
              <a:buNone/>
            </a:pPr>
            <a:r>
              <a:rPr lang="zh-CN" altLang="en-US" b="1" dirty="0" smtClean="0"/>
              <a:t>测试用例：</a:t>
            </a:r>
            <a:endParaRPr lang="en-US" altLang="zh-CN" b="1" dirty="0" smtClean="0"/>
          </a:p>
          <a:p>
            <a:pPr marL="0" indent="0">
              <a:buNone/>
            </a:pPr>
            <a:r>
              <a:rPr lang="en-US" altLang="zh-CN" sz="2000" dirty="0"/>
              <a:t>	</a:t>
            </a:r>
            <a:r>
              <a:rPr lang="en-US" altLang="zh-CN" sz="2000" dirty="0" smtClean="0"/>
              <a:t>1. </a:t>
            </a:r>
            <a:r>
              <a:rPr lang="zh-CN" altLang="en-US" sz="2000" dirty="0" smtClean="0"/>
              <a:t>打开百度首页</a:t>
            </a:r>
            <a:endParaRPr lang="en-US" altLang="zh-CN" sz="2000" dirty="0" smtClean="0"/>
          </a:p>
          <a:p>
            <a:pPr marL="0" indent="0">
              <a:buNone/>
            </a:pPr>
            <a:r>
              <a:rPr lang="en-US" altLang="zh-CN" sz="2000" dirty="0"/>
              <a:t>	</a:t>
            </a:r>
            <a:r>
              <a:rPr lang="en-US" altLang="zh-CN" sz="2000" dirty="0" smtClean="0"/>
              <a:t>2. </a:t>
            </a:r>
            <a:r>
              <a:rPr lang="zh-CN" altLang="en-US" sz="2000" dirty="0" smtClean="0"/>
              <a:t>在搜索文本框输入</a:t>
            </a:r>
            <a:r>
              <a:rPr lang="en-US" altLang="zh-CN" sz="2000" dirty="0" smtClean="0"/>
              <a:t>selenium</a:t>
            </a:r>
          </a:p>
          <a:p>
            <a:pPr marL="0" indent="0">
              <a:buNone/>
            </a:pPr>
            <a:r>
              <a:rPr lang="en-US" altLang="zh-CN" sz="2000" dirty="0"/>
              <a:t>	</a:t>
            </a:r>
            <a:r>
              <a:rPr lang="en-US" altLang="zh-CN" sz="2000" dirty="0" smtClean="0"/>
              <a:t>3. </a:t>
            </a:r>
            <a:r>
              <a:rPr lang="zh-CN" altLang="en-US" sz="2000" dirty="0"/>
              <a:t>清</a:t>
            </a:r>
            <a:r>
              <a:rPr lang="zh-CN" altLang="en-US" sz="2000" dirty="0" smtClean="0"/>
              <a:t>空搜索输入框</a:t>
            </a:r>
            <a:endParaRPr lang="en-US" altLang="zh-CN" sz="2000" dirty="0" smtClean="0"/>
          </a:p>
          <a:p>
            <a:pPr marL="0" indent="0">
              <a:buNone/>
            </a:pPr>
            <a:endParaRPr lang="en-US" altLang="zh-CN" sz="2000" dirty="0" smtClean="0"/>
          </a:p>
          <a:p>
            <a:pPr marL="0" indent="0">
              <a:buNone/>
            </a:pPr>
            <a:r>
              <a:rPr lang="zh-CN" altLang="en-US" b="1" dirty="0" smtClean="0"/>
              <a:t>代码例子：</a:t>
            </a:r>
            <a:endParaRPr lang="en-US" altLang="zh-CN" b="1" dirty="0" smtClean="0"/>
          </a:p>
          <a:p>
            <a:pPr marL="0" indent="0">
              <a:buNone/>
            </a:pPr>
            <a:r>
              <a:rPr lang="en-US" altLang="zh-CN" b="1" dirty="0"/>
              <a:t>	</a:t>
            </a: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pic>
        <p:nvPicPr>
          <p:cNvPr id="4" name="图片 3"/>
          <p:cNvPicPr>
            <a:picLocks noChangeAspect="1"/>
          </p:cNvPicPr>
          <p:nvPr/>
        </p:nvPicPr>
        <p:blipFill>
          <a:blip r:embed="rId2"/>
          <a:stretch>
            <a:fillRect/>
          </a:stretch>
        </p:blipFill>
        <p:spPr>
          <a:xfrm>
            <a:off x="1271464" y="3573016"/>
            <a:ext cx="8280920" cy="2352381"/>
          </a:xfrm>
          <a:prstGeom prst="rect">
            <a:avLst/>
          </a:prstGeom>
        </p:spPr>
      </p:pic>
    </p:spTree>
    <p:extLst>
      <p:ext uri="{BB962C8B-B14F-4D97-AF65-F5344CB8AC3E}">
        <p14:creationId xmlns:p14="http://schemas.microsoft.com/office/powerpoint/2010/main" val="160626744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获取文本：</a:t>
            </a:r>
            <a:r>
              <a:rPr lang="en-US" altLang="zh-CN" dirty="0" err="1"/>
              <a:t>getText</a:t>
            </a:r>
            <a:r>
              <a:rPr lang="en-US" altLang="zh-CN" dirty="0"/>
              <a:t>()</a:t>
            </a:r>
            <a:br>
              <a:rPr lang="en-US" altLang="zh-CN" dirty="0"/>
            </a:br>
            <a:endParaRPr lang="en-US" altLang="zh-CN" dirty="0"/>
          </a:p>
        </p:txBody>
      </p:sp>
      <p:sp>
        <p:nvSpPr>
          <p:cNvPr id="3" name="内容占位符 2"/>
          <p:cNvSpPr>
            <a:spLocks noGrp="1"/>
          </p:cNvSpPr>
          <p:nvPr>
            <p:ph idx="1"/>
          </p:nvPr>
        </p:nvSpPr>
        <p:spPr/>
        <p:txBody>
          <a:bodyPr/>
          <a:lstStyle/>
          <a:p>
            <a:pPr marL="0" indent="0">
              <a:buNone/>
            </a:pPr>
            <a:r>
              <a:rPr lang="zh-CN" altLang="en-US" b="1" dirty="0" smtClean="0"/>
              <a:t>测试用例：</a:t>
            </a:r>
            <a:endParaRPr lang="en-US" altLang="zh-CN" b="1" dirty="0" smtClean="0"/>
          </a:p>
          <a:p>
            <a:pPr marL="0" indent="0">
              <a:buNone/>
            </a:pPr>
            <a:r>
              <a:rPr lang="en-US" altLang="zh-CN" sz="2000" dirty="0"/>
              <a:t>	</a:t>
            </a:r>
            <a:r>
              <a:rPr lang="en-US" altLang="zh-CN" sz="2000" dirty="0" smtClean="0"/>
              <a:t>1. </a:t>
            </a:r>
            <a:r>
              <a:rPr lang="zh-CN" altLang="en-US" sz="2000" dirty="0" smtClean="0"/>
              <a:t>打开百度首页</a:t>
            </a:r>
            <a:endParaRPr lang="en-US" altLang="zh-CN" sz="2000" dirty="0" smtClean="0"/>
          </a:p>
          <a:p>
            <a:pPr marL="0" indent="0">
              <a:buNone/>
            </a:pPr>
            <a:r>
              <a:rPr lang="en-US" altLang="zh-CN" sz="2000" dirty="0"/>
              <a:t>	</a:t>
            </a:r>
            <a:r>
              <a:rPr lang="en-US" altLang="zh-CN" sz="2000" dirty="0" smtClean="0"/>
              <a:t>2. </a:t>
            </a:r>
            <a:r>
              <a:rPr lang="zh-CN" altLang="en-US" sz="2000" dirty="0" smtClean="0"/>
              <a:t>获取右上角所有的文本并输出</a:t>
            </a:r>
            <a:endParaRPr lang="en-US" altLang="zh-CN" sz="2000" dirty="0" smtClean="0"/>
          </a:p>
          <a:p>
            <a:pPr marL="0" indent="0">
              <a:buNone/>
            </a:pPr>
            <a:endParaRPr lang="en-US" altLang="zh-CN" sz="2000" dirty="0" smtClean="0"/>
          </a:p>
          <a:p>
            <a:pPr marL="0" indent="0">
              <a:buNone/>
            </a:pPr>
            <a:r>
              <a:rPr lang="zh-CN" altLang="en-US" b="1" dirty="0" smtClean="0"/>
              <a:t>代码例子：</a:t>
            </a:r>
            <a:endParaRPr lang="en-US" altLang="zh-CN" b="1" dirty="0" smtClean="0"/>
          </a:p>
          <a:p>
            <a:pPr marL="0" indent="0">
              <a:buNone/>
            </a:pPr>
            <a:r>
              <a:rPr lang="en-US" altLang="zh-CN" b="1" dirty="0"/>
              <a:t>	</a:t>
            </a:r>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pic>
        <p:nvPicPr>
          <p:cNvPr id="4" name="图片 3"/>
          <p:cNvPicPr>
            <a:picLocks noChangeAspect="1"/>
          </p:cNvPicPr>
          <p:nvPr/>
        </p:nvPicPr>
        <p:blipFill>
          <a:blip r:embed="rId2"/>
          <a:stretch>
            <a:fillRect/>
          </a:stretch>
        </p:blipFill>
        <p:spPr>
          <a:xfrm>
            <a:off x="1199456" y="3212976"/>
            <a:ext cx="8247167" cy="2520280"/>
          </a:xfrm>
          <a:prstGeom prst="rect">
            <a:avLst/>
          </a:prstGeom>
        </p:spPr>
      </p:pic>
    </p:spTree>
    <p:extLst>
      <p:ext uri="{BB962C8B-B14F-4D97-AF65-F5344CB8AC3E}">
        <p14:creationId xmlns:p14="http://schemas.microsoft.com/office/powerpoint/2010/main" val="41927817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Selenium </a:t>
            </a:r>
            <a:r>
              <a:rPr lang="zh-CN" altLang="en-US" dirty="0" smtClean="0"/>
              <a:t>环境搭建</a:t>
            </a:r>
            <a:endParaRPr lang="en-US" altLang="zh-CN" dirty="0" smtClean="0"/>
          </a:p>
        </p:txBody>
      </p:sp>
      <p:sp>
        <p:nvSpPr>
          <p:cNvPr id="3" name="内容占位符 2"/>
          <p:cNvSpPr>
            <a:spLocks noGrp="1"/>
          </p:cNvSpPr>
          <p:nvPr>
            <p:ph idx="1"/>
          </p:nvPr>
        </p:nvSpPr>
        <p:spPr/>
        <p:txBody>
          <a:bodyPr/>
          <a:lstStyle/>
          <a:p>
            <a:pPr marL="0" indent="0">
              <a:buNone/>
            </a:pPr>
            <a:r>
              <a:rPr lang="en-US" altLang="zh-CN" b="1" dirty="0" smtClean="0"/>
              <a:t>Maven </a:t>
            </a:r>
            <a:r>
              <a:rPr lang="zh-CN" altLang="en-US" b="1" dirty="0" smtClean="0"/>
              <a:t>介绍</a:t>
            </a:r>
            <a:endParaRPr lang="en-US" altLang="zh-CN" b="1" dirty="0" smtClean="0"/>
          </a:p>
          <a:p>
            <a:pPr marL="0" indent="0">
              <a:buNone/>
            </a:pPr>
            <a:r>
              <a:rPr lang="en-US" altLang="zh-CN" sz="2000" b="1" dirty="0"/>
              <a:t>	</a:t>
            </a:r>
            <a:r>
              <a:rPr lang="zh-CN" altLang="en-US" sz="2000" dirty="0" smtClean="0"/>
              <a:t>简单</a:t>
            </a:r>
            <a:r>
              <a:rPr lang="zh-CN" altLang="en-US" sz="2000" dirty="0"/>
              <a:t>来说，Ｍ</a:t>
            </a:r>
            <a:r>
              <a:rPr lang="en-US" altLang="zh-CN" sz="2000" dirty="0" err="1"/>
              <a:t>aven</a:t>
            </a:r>
            <a:r>
              <a:rPr lang="zh-CN" altLang="en-US" sz="2000" dirty="0"/>
              <a:t>是一个项目管理工具，我们可以通过</a:t>
            </a:r>
            <a:r>
              <a:rPr lang="en-US" altLang="zh-CN" sz="2000" dirty="0"/>
              <a:t>Maven</a:t>
            </a:r>
            <a:r>
              <a:rPr lang="zh-CN" altLang="en-US" sz="2000" dirty="0"/>
              <a:t>来对项目进行构建打包</a:t>
            </a:r>
            <a:r>
              <a:rPr lang="zh-CN" altLang="en-US" sz="2000" dirty="0" smtClean="0"/>
              <a:t>等。 </a:t>
            </a:r>
            <a:r>
              <a:rPr lang="en-US" altLang="zh-CN" sz="2000" dirty="0" smtClean="0"/>
              <a:t>Maven</a:t>
            </a:r>
            <a:r>
              <a:rPr lang="zh-CN" altLang="en-US" sz="2000" dirty="0"/>
              <a:t>来管理项目</a:t>
            </a:r>
            <a:r>
              <a:rPr lang="zh-CN" altLang="en-US" sz="2000" dirty="0" smtClean="0"/>
              <a:t>所需的</a:t>
            </a:r>
            <a:r>
              <a:rPr lang="en-US" altLang="zh-CN" sz="2000" dirty="0" smtClean="0"/>
              <a:t>jar</a:t>
            </a:r>
            <a:r>
              <a:rPr lang="zh-CN" altLang="en-US" sz="2000" dirty="0" smtClean="0"/>
              <a:t>包</a:t>
            </a:r>
            <a:r>
              <a:rPr lang="zh-CN" altLang="en-US" dirty="0" smtClean="0"/>
              <a:t>。</a:t>
            </a:r>
            <a:endParaRPr lang="en-US" altLang="zh-CN" dirty="0" smtClean="0"/>
          </a:p>
          <a:p>
            <a:pPr marL="0" indent="0">
              <a:buNone/>
            </a:pPr>
            <a:endParaRPr lang="en-US" altLang="zh-CN" dirty="0" smtClean="0"/>
          </a:p>
          <a:p>
            <a:pPr marL="0" indent="0">
              <a:buNone/>
            </a:pPr>
            <a:r>
              <a:rPr lang="zh-CN" altLang="en-US" b="1" dirty="0" smtClean="0"/>
              <a:t>通过</a:t>
            </a:r>
            <a:r>
              <a:rPr lang="en-US" altLang="zh-CN" b="1" dirty="0" smtClean="0"/>
              <a:t>IDEA</a:t>
            </a:r>
            <a:r>
              <a:rPr lang="zh-CN" altLang="en-US" b="1" dirty="0" smtClean="0"/>
              <a:t>新建</a:t>
            </a:r>
            <a:r>
              <a:rPr lang="en-US" altLang="zh-CN" b="1" dirty="0" smtClean="0"/>
              <a:t>Maven</a:t>
            </a:r>
            <a:r>
              <a:rPr lang="zh-CN" altLang="en-US" b="1" dirty="0" smtClean="0"/>
              <a:t>工程：</a:t>
            </a:r>
            <a:endParaRPr lang="en-US" altLang="zh-CN" b="1" dirty="0" smtClean="0"/>
          </a:p>
          <a:p>
            <a:pPr marL="971550" lvl="1" indent="-514350">
              <a:buFont typeface="+mj-lt"/>
              <a:buAutoNum type="arabicPeriod"/>
            </a:pPr>
            <a:r>
              <a:rPr lang="en-US" altLang="zh-CN" sz="2000" b="1" dirty="0" smtClean="0"/>
              <a:t>IDEA</a:t>
            </a:r>
            <a:r>
              <a:rPr lang="zh-CN" altLang="en-US" sz="2000" b="1" dirty="0" smtClean="0"/>
              <a:t>新建</a:t>
            </a:r>
            <a:r>
              <a:rPr lang="en-US" altLang="zh-CN" sz="2000" b="1" dirty="0" smtClean="0"/>
              <a:t>Maven</a:t>
            </a:r>
            <a:r>
              <a:rPr lang="zh-CN" altLang="en-US" sz="2000" b="1" dirty="0" smtClean="0"/>
              <a:t>工程</a:t>
            </a:r>
            <a:endParaRPr lang="en-US" altLang="zh-CN" sz="2000" b="1" dirty="0" smtClean="0"/>
          </a:p>
          <a:p>
            <a:pPr marL="971550" lvl="1" indent="-514350">
              <a:buFont typeface="+mj-lt"/>
              <a:buAutoNum type="arabicPeriod"/>
            </a:pPr>
            <a:r>
              <a:rPr lang="en-US" altLang="zh-CN" sz="2000" b="1" dirty="0" smtClean="0"/>
              <a:t>Pom.xml</a:t>
            </a:r>
            <a:r>
              <a:rPr lang="zh-CN" altLang="en-US" sz="2000" b="1" dirty="0" smtClean="0"/>
              <a:t>文件引入</a:t>
            </a:r>
            <a:r>
              <a:rPr lang="en-US" altLang="zh-CN" sz="2000" b="1" dirty="0" smtClean="0"/>
              <a:t>Selenium</a:t>
            </a:r>
            <a:r>
              <a:rPr lang="zh-CN" altLang="en-US" sz="2000" b="1" dirty="0" smtClean="0"/>
              <a:t>所需包</a:t>
            </a:r>
            <a:r>
              <a:rPr lang="en-US" altLang="zh-CN" sz="2000" b="1" dirty="0" smtClean="0"/>
              <a:t> </a:t>
            </a:r>
          </a:p>
        </p:txBody>
      </p:sp>
    </p:spTree>
    <p:extLst>
      <p:ext uri="{BB962C8B-B14F-4D97-AF65-F5344CB8AC3E}">
        <p14:creationId xmlns:p14="http://schemas.microsoft.com/office/powerpoint/2010/main" val="14832474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获取</a:t>
            </a:r>
            <a:r>
              <a:rPr lang="en-US" altLang="zh-CN" dirty="0"/>
              <a:t>title</a:t>
            </a:r>
            <a:r>
              <a:rPr lang="zh-CN" altLang="en-US" dirty="0"/>
              <a:t>：</a:t>
            </a:r>
            <a:r>
              <a:rPr lang="en-US" altLang="zh-CN" dirty="0" err="1"/>
              <a:t>getTitle</a:t>
            </a:r>
            <a:r>
              <a:rPr lang="en-US" altLang="zh-CN" dirty="0"/>
              <a:t>()</a:t>
            </a:r>
            <a:br>
              <a:rPr lang="en-US" altLang="zh-CN" dirty="0"/>
            </a:br>
            <a:endParaRPr lang="en-US" altLang="zh-CN" dirty="0"/>
          </a:p>
        </p:txBody>
      </p:sp>
      <p:sp>
        <p:nvSpPr>
          <p:cNvPr id="3" name="内容占位符 2"/>
          <p:cNvSpPr>
            <a:spLocks noGrp="1"/>
          </p:cNvSpPr>
          <p:nvPr>
            <p:ph idx="1"/>
          </p:nvPr>
        </p:nvSpPr>
        <p:spPr/>
        <p:txBody>
          <a:bodyPr/>
          <a:lstStyle/>
          <a:p>
            <a:pPr marL="0" indent="0">
              <a:buNone/>
            </a:pPr>
            <a:r>
              <a:rPr lang="zh-CN" altLang="en-US" b="1" dirty="0" smtClean="0"/>
              <a:t>测试用例：</a:t>
            </a:r>
            <a:endParaRPr lang="en-US" altLang="zh-CN" b="1" dirty="0" smtClean="0"/>
          </a:p>
          <a:p>
            <a:pPr marL="0" indent="0">
              <a:buNone/>
            </a:pPr>
            <a:r>
              <a:rPr lang="en-US" altLang="zh-CN" sz="2000" b="1" dirty="0"/>
              <a:t>	</a:t>
            </a:r>
            <a:r>
              <a:rPr lang="en-US" altLang="zh-CN" sz="2000" b="1" dirty="0" smtClean="0"/>
              <a:t>1. </a:t>
            </a:r>
            <a:r>
              <a:rPr lang="zh-CN" altLang="en-US" sz="2000" b="1" dirty="0" smtClean="0"/>
              <a:t>打开百度首页</a:t>
            </a:r>
            <a:endParaRPr lang="en-US" altLang="zh-CN" sz="2000" b="1" dirty="0" smtClean="0"/>
          </a:p>
          <a:p>
            <a:pPr marL="0" indent="0">
              <a:buNone/>
            </a:pPr>
            <a:r>
              <a:rPr lang="en-US" altLang="zh-CN" sz="2000" b="1" dirty="0"/>
              <a:t>	</a:t>
            </a:r>
            <a:r>
              <a:rPr lang="en-US" altLang="zh-CN" sz="2000" b="1" dirty="0" smtClean="0"/>
              <a:t>2. </a:t>
            </a:r>
            <a:r>
              <a:rPr lang="zh-CN" altLang="en-US" sz="2000" b="1" dirty="0" smtClean="0"/>
              <a:t>获取当前页面的</a:t>
            </a:r>
            <a:r>
              <a:rPr lang="en-US" altLang="zh-CN" sz="2000" b="1" dirty="0" smtClean="0"/>
              <a:t>title</a:t>
            </a:r>
          </a:p>
          <a:p>
            <a:pPr marL="0" indent="0">
              <a:buNone/>
            </a:pPr>
            <a:r>
              <a:rPr lang="en-US" altLang="zh-CN" sz="2000" b="1" dirty="0"/>
              <a:t>	</a:t>
            </a:r>
            <a:r>
              <a:rPr lang="en-US" altLang="zh-CN" sz="2000" b="1" dirty="0" smtClean="0"/>
              <a:t>3. </a:t>
            </a:r>
            <a:r>
              <a:rPr lang="zh-CN" altLang="en-US" sz="2000" b="1" dirty="0" smtClean="0"/>
              <a:t>校验</a:t>
            </a:r>
            <a:r>
              <a:rPr lang="en-US" altLang="zh-CN" sz="2000" b="1" dirty="0" smtClean="0"/>
              <a:t>title</a:t>
            </a:r>
            <a:r>
              <a:rPr lang="zh-CN" altLang="en-US" sz="2000" b="1" dirty="0" smtClean="0"/>
              <a:t>值等于“</a:t>
            </a:r>
            <a:r>
              <a:rPr lang="zh-CN" altLang="en-US" sz="2000" dirty="0"/>
              <a:t>百度一下，你就</a:t>
            </a:r>
            <a:r>
              <a:rPr lang="zh-CN" altLang="en-US" sz="2000" dirty="0" smtClean="0"/>
              <a:t>知道</a:t>
            </a:r>
            <a:r>
              <a:rPr lang="zh-CN" altLang="en-US" sz="2000" b="1" dirty="0" smtClean="0"/>
              <a:t>”</a:t>
            </a:r>
            <a:endParaRPr lang="en-US" altLang="zh-CN" sz="2000" b="1" dirty="0" smtClean="0"/>
          </a:p>
          <a:p>
            <a:pPr marL="0" indent="0">
              <a:buNone/>
            </a:pPr>
            <a:endParaRPr lang="en-US" altLang="zh-CN" sz="2000" b="1" dirty="0"/>
          </a:p>
          <a:p>
            <a:pPr marL="0" indent="0">
              <a:buNone/>
            </a:pPr>
            <a:r>
              <a:rPr lang="zh-CN" altLang="en-US" b="1" dirty="0" smtClean="0"/>
              <a:t>代码例子：</a:t>
            </a:r>
            <a:endParaRPr lang="en-US" altLang="zh-CN" b="1" dirty="0" smtClean="0"/>
          </a:p>
          <a:p>
            <a:pPr marL="0" indent="0">
              <a:buNone/>
            </a:pPr>
            <a:r>
              <a:rPr lang="en-US" altLang="zh-CN" b="1" dirty="0"/>
              <a:t>	</a:t>
            </a: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pic>
        <p:nvPicPr>
          <p:cNvPr id="4" name="图片 3"/>
          <p:cNvPicPr>
            <a:picLocks noChangeAspect="1"/>
          </p:cNvPicPr>
          <p:nvPr/>
        </p:nvPicPr>
        <p:blipFill>
          <a:blip r:embed="rId2"/>
          <a:stretch>
            <a:fillRect/>
          </a:stretch>
        </p:blipFill>
        <p:spPr>
          <a:xfrm>
            <a:off x="1271464" y="3573016"/>
            <a:ext cx="8280920" cy="2448272"/>
          </a:xfrm>
          <a:prstGeom prst="rect">
            <a:avLst/>
          </a:prstGeom>
        </p:spPr>
      </p:pic>
    </p:spTree>
    <p:extLst>
      <p:ext uri="{BB962C8B-B14F-4D97-AF65-F5344CB8AC3E}">
        <p14:creationId xmlns:p14="http://schemas.microsoft.com/office/powerpoint/2010/main" val="27458080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判断元素是否</a:t>
            </a:r>
            <a:r>
              <a:rPr lang="zh-CN" altLang="en-US" dirty="0" smtClean="0"/>
              <a:t>展示：</a:t>
            </a:r>
            <a:r>
              <a:rPr lang="en-US" altLang="zh-CN" dirty="0" err="1"/>
              <a:t>isDisplayed</a:t>
            </a:r>
            <a:r>
              <a:rPr lang="en-US" altLang="zh-CN" dirty="0"/>
              <a:t>()</a:t>
            </a:r>
          </a:p>
        </p:txBody>
      </p:sp>
      <p:sp>
        <p:nvSpPr>
          <p:cNvPr id="3" name="内容占位符 2"/>
          <p:cNvSpPr>
            <a:spLocks noGrp="1"/>
          </p:cNvSpPr>
          <p:nvPr>
            <p:ph idx="1"/>
          </p:nvPr>
        </p:nvSpPr>
        <p:spPr/>
        <p:txBody>
          <a:bodyPr/>
          <a:lstStyle/>
          <a:p>
            <a:pPr marL="0" indent="0">
              <a:buNone/>
            </a:pPr>
            <a:r>
              <a:rPr lang="zh-CN" altLang="en-US" b="1" dirty="0" smtClean="0"/>
              <a:t>测试用例：</a:t>
            </a:r>
            <a:endParaRPr lang="en-US" altLang="zh-CN" b="1" dirty="0" smtClean="0"/>
          </a:p>
          <a:p>
            <a:pPr marL="0" indent="0">
              <a:buNone/>
            </a:pPr>
            <a:r>
              <a:rPr lang="en-US" altLang="zh-CN" sz="2000" dirty="0"/>
              <a:t>	</a:t>
            </a:r>
            <a:r>
              <a:rPr lang="en-US" altLang="zh-CN" sz="2000" dirty="0" smtClean="0"/>
              <a:t>1. </a:t>
            </a:r>
            <a:r>
              <a:rPr lang="zh-CN" altLang="en-US" sz="2000" dirty="0" smtClean="0"/>
              <a:t>打开百度首页</a:t>
            </a:r>
            <a:endParaRPr lang="en-US" altLang="zh-CN" sz="2000" dirty="0" smtClean="0"/>
          </a:p>
          <a:p>
            <a:pPr marL="0" indent="0">
              <a:buNone/>
            </a:pPr>
            <a:r>
              <a:rPr lang="en-US" altLang="zh-CN" sz="2000" dirty="0"/>
              <a:t>	</a:t>
            </a:r>
            <a:r>
              <a:rPr lang="en-US" altLang="zh-CN" sz="2000" dirty="0" smtClean="0"/>
              <a:t>2. </a:t>
            </a:r>
            <a:r>
              <a:rPr lang="zh-CN" altLang="en-US" sz="2000" dirty="0" smtClean="0"/>
              <a:t>校验百度一下按钮已经展示</a:t>
            </a:r>
            <a:endParaRPr lang="en-US" altLang="zh-CN" sz="2000" dirty="0" smtClean="0"/>
          </a:p>
          <a:p>
            <a:pPr marL="0" indent="0">
              <a:buNone/>
            </a:pPr>
            <a:endParaRPr lang="en-US" altLang="zh-CN" sz="2000" b="1" dirty="0"/>
          </a:p>
          <a:p>
            <a:pPr marL="0" indent="0">
              <a:buNone/>
            </a:pPr>
            <a:r>
              <a:rPr lang="zh-CN" altLang="en-US" b="1" dirty="0" smtClean="0"/>
              <a:t>代码例子：</a:t>
            </a:r>
            <a:endParaRPr lang="en-US" altLang="zh-CN" b="1" dirty="0" smtClean="0"/>
          </a:p>
          <a:p>
            <a:pPr marL="0" indent="0">
              <a:buNone/>
            </a:pPr>
            <a:r>
              <a:rPr lang="en-US" altLang="zh-CN" b="1" dirty="0"/>
              <a:t>	</a:t>
            </a: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pic>
        <p:nvPicPr>
          <p:cNvPr id="4" name="图片 3"/>
          <p:cNvPicPr>
            <a:picLocks noChangeAspect="1"/>
          </p:cNvPicPr>
          <p:nvPr/>
        </p:nvPicPr>
        <p:blipFill>
          <a:blip r:embed="rId2"/>
          <a:stretch>
            <a:fillRect/>
          </a:stretch>
        </p:blipFill>
        <p:spPr>
          <a:xfrm>
            <a:off x="1343472" y="3100867"/>
            <a:ext cx="8208911" cy="2513525"/>
          </a:xfrm>
          <a:prstGeom prst="rect">
            <a:avLst/>
          </a:prstGeom>
        </p:spPr>
      </p:pic>
    </p:spTree>
    <p:extLst>
      <p:ext uri="{BB962C8B-B14F-4D97-AF65-F5344CB8AC3E}">
        <p14:creationId xmlns:p14="http://schemas.microsoft.com/office/powerpoint/2010/main" val="32734658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判断选择框是否选取：</a:t>
            </a:r>
            <a:r>
              <a:rPr lang="en-US" altLang="zh-CN" dirty="0" err="1"/>
              <a:t>isSelected</a:t>
            </a:r>
            <a:r>
              <a:rPr lang="en-US" altLang="zh-CN" dirty="0"/>
              <a:t>()</a:t>
            </a:r>
            <a:br>
              <a:rPr lang="en-US" altLang="zh-CN" dirty="0"/>
            </a:br>
            <a:endParaRPr lang="en-US" altLang="zh-CN" dirty="0"/>
          </a:p>
        </p:txBody>
      </p:sp>
      <p:sp>
        <p:nvSpPr>
          <p:cNvPr id="3" name="内容占位符 2"/>
          <p:cNvSpPr>
            <a:spLocks noGrp="1"/>
          </p:cNvSpPr>
          <p:nvPr>
            <p:ph idx="1"/>
          </p:nvPr>
        </p:nvSpPr>
        <p:spPr>
          <a:xfrm>
            <a:off x="336560" y="980728"/>
            <a:ext cx="10515600" cy="4351338"/>
          </a:xfrm>
        </p:spPr>
        <p:txBody>
          <a:bodyPr/>
          <a:lstStyle/>
          <a:p>
            <a:pPr marL="0" indent="0">
              <a:buNone/>
            </a:pPr>
            <a:r>
              <a:rPr lang="zh-CN" altLang="en-US" b="1" dirty="0" smtClean="0"/>
              <a:t>测试用例</a:t>
            </a:r>
            <a:r>
              <a:rPr lang="zh-CN" altLang="en-US" b="1" dirty="0"/>
              <a:t>：</a:t>
            </a:r>
            <a:r>
              <a:rPr lang="en-US" altLang="zh-CN" dirty="0"/>
              <a:t/>
            </a:r>
            <a:br>
              <a:rPr lang="en-US" altLang="zh-CN" dirty="0"/>
            </a:br>
            <a:r>
              <a:rPr lang="en-US" altLang="zh-CN" sz="2000" dirty="0"/>
              <a:t>	1. </a:t>
            </a:r>
            <a:r>
              <a:rPr lang="zh-CN" altLang="en-US" sz="2000" dirty="0"/>
              <a:t>打开 “</a:t>
            </a:r>
            <a:r>
              <a:rPr lang="en-US" altLang="zh-CN" sz="2000" dirty="0"/>
              <a:t>UI</a:t>
            </a:r>
            <a:r>
              <a:rPr lang="zh-CN" altLang="en-US" sz="2000" dirty="0"/>
              <a:t>自动化测试</a:t>
            </a:r>
            <a:r>
              <a:rPr lang="zh-CN" altLang="en-US" sz="2000" dirty="0" smtClean="0"/>
              <a:t>”</a:t>
            </a:r>
            <a:r>
              <a:rPr lang="zh-CN" altLang="en-US" sz="2000" dirty="0"/>
              <a:t>主页</a:t>
            </a:r>
            <a:r>
              <a:rPr lang="en-US" altLang="zh-CN" sz="2000" dirty="0"/>
              <a:t/>
            </a:r>
            <a:br>
              <a:rPr lang="en-US" altLang="zh-CN" sz="2000" dirty="0"/>
            </a:br>
            <a:r>
              <a:rPr lang="en-US" altLang="zh-CN" sz="2000" dirty="0"/>
              <a:t>	2. </a:t>
            </a:r>
            <a:r>
              <a:rPr lang="zh-CN" altLang="en-US" sz="2000" dirty="0"/>
              <a:t>校验 </a:t>
            </a:r>
            <a:r>
              <a:rPr lang="zh-CN" altLang="en-US" sz="2000" dirty="0" smtClean="0"/>
              <a:t>“</a:t>
            </a:r>
            <a:r>
              <a:rPr lang="en-US" altLang="zh-CN" sz="2000" dirty="0" smtClean="0"/>
              <a:t>Volvo</a:t>
            </a:r>
            <a:r>
              <a:rPr lang="zh-CN" altLang="en-US" sz="2000" dirty="0" smtClean="0"/>
              <a:t>”单选框已经选中</a:t>
            </a:r>
            <a:endParaRPr lang="en-US" altLang="zh-CN" sz="2000" dirty="0" smtClean="0"/>
          </a:p>
          <a:p>
            <a:pPr marL="0" indent="0">
              <a:buNone/>
            </a:pPr>
            <a:endParaRPr lang="en-US" altLang="zh-CN" sz="2000" dirty="0" smtClean="0"/>
          </a:p>
          <a:p>
            <a:pPr marL="0" indent="0">
              <a:buNone/>
            </a:pPr>
            <a:r>
              <a:rPr lang="zh-CN" altLang="en-US" b="1" dirty="0" smtClean="0"/>
              <a:t>代码例子：</a:t>
            </a:r>
            <a:endParaRPr lang="en-US" altLang="zh-CN" b="1" dirty="0" smtClean="0"/>
          </a:p>
          <a:p>
            <a:pPr marL="0" indent="0">
              <a:buNone/>
            </a:pPr>
            <a:r>
              <a:rPr lang="en-US" altLang="zh-CN" b="1" dirty="0"/>
              <a:t>	</a:t>
            </a: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pic>
        <p:nvPicPr>
          <p:cNvPr id="4" name="图片 3"/>
          <p:cNvPicPr>
            <a:picLocks noChangeAspect="1"/>
          </p:cNvPicPr>
          <p:nvPr/>
        </p:nvPicPr>
        <p:blipFill>
          <a:blip r:embed="rId2"/>
          <a:stretch>
            <a:fillRect/>
          </a:stretch>
        </p:blipFill>
        <p:spPr>
          <a:xfrm>
            <a:off x="1343472" y="2996952"/>
            <a:ext cx="8381896" cy="2160240"/>
          </a:xfrm>
          <a:prstGeom prst="rect">
            <a:avLst/>
          </a:prstGeom>
        </p:spPr>
      </p:pic>
    </p:spTree>
    <p:extLst>
      <p:ext uri="{BB962C8B-B14F-4D97-AF65-F5344CB8AC3E}">
        <p14:creationId xmlns:p14="http://schemas.microsoft.com/office/powerpoint/2010/main" val="14154828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判断元素是否激活：</a:t>
            </a:r>
            <a:r>
              <a:rPr lang="en-US" altLang="zh-CN" dirty="0" err="1"/>
              <a:t>isEnabled</a:t>
            </a:r>
            <a:r>
              <a:rPr lang="en-US" altLang="zh-CN" dirty="0"/>
              <a:t>()</a:t>
            </a:r>
            <a:br>
              <a:rPr lang="en-US" altLang="zh-CN" dirty="0"/>
            </a:br>
            <a:r>
              <a:rPr lang="en-US" altLang="zh-CN" dirty="0"/>
              <a:t/>
            </a:r>
            <a:br>
              <a:rPr lang="en-US" altLang="zh-CN" dirty="0"/>
            </a:br>
            <a:r>
              <a:rPr lang="en-US" altLang="zh-CN" dirty="0"/>
              <a:t/>
            </a:r>
            <a:br>
              <a:rPr lang="en-US" altLang="zh-CN" dirty="0"/>
            </a:br>
            <a:endParaRPr lang="en-US" altLang="zh-CN" dirty="0"/>
          </a:p>
        </p:txBody>
      </p:sp>
      <p:sp>
        <p:nvSpPr>
          <p:cNvPr id="3" name="内容占位符 2"/>
          <p:cNvSpPr>
            <a:spLocks noGrp="1"/>
          </p:cNvSpPr>
          <p:nvPr>
            <p:ph idx="1"/>
          </p:nvPr>
        </p:nvSpPr>
        <p:spPr/>
        <p:txBody>
          <a:bodyPr/>
          <a:lstStyle/>
          <a:p>
            <a:pPr marL="0" indent="0">
              <a:buNone/>
            </a:pPr>
            <a:r>
              <a:rPr lang="zh-CN" altLang="en-US" b="1" dirty="0" smtClean="0"/>
              <a:t>测试用例：</a:t>
            </a:r>
            <a:endParaRPr lang="en-US" altLang="zh-CN" b="1" dirty="0" smtClean="0"/>
          </a:p>
          <a:p>
            <a:pPr marL="0" indent="0">
              <a:buNone/>
            </a:pPr>
            <a:r>
              <a:rPr lang="en-US" altLang="zh-CN" sz="2000" dirty="0"/>
              <a:t>	</a:t>
            </a:r>
            <a:r>
              <a:rPr lang="en-US" altLang="zh-CN" sz="2000" dirty="0" smtClean="0"/>
              <a:t>1. </a:t>
            </a:r>
            <a:r>
              <a:rPr lang="zh-CN" altLang="en-US" sz="2000" dirty="0" smtClean="0"/>
              <a:t>打开“</a:t>
            </a:r>
            <a:r>
              <a:rPr lang="en-US" altLang="zh-CN" sz="2000" dirty="0" smtClean="0"/>
              <a:t>UI</a:t>
            </a:r>
            <a:r>
              <a:rPr lang="zh-CN" altLang="en-US" sz="2000" dirty="0" smtClean="0"/>
              <a:t>自动化测试”主页</a:t>
            </a:r>
            <a:endParaRPr lang="en-US" altLang="zh-CN" sz="2000" dirty="0" smtClean="0"/>
          </a:p>
          <a:p>
            <a:pPr marL="0" indent="0">
              <a:buNone/>
            </a:pPr>
            <a:r>
              <a:rPr lang="en-US" altLang="zh-CN" sz="2000" dirty="0"/>
              <a:t>	</a:t>
            </a:r>
            <a:r>
              <a:rPr lang="en-US" altLang="zh-CN" sz="2000" dirty="0" smtClean="0"/>
              <a:t>2. </a:t>
            </a:r>
            <a:r>
              <a:rPr lang="zh-CN" altLang="en-US" sz="2000" dirty="0" smtClean="0"/>
              <a:t>校验</a:t>
            </a:r>
            <a:r>
              <a:rPr lang="en-US" altLang="zh-CN" sz="2000" dirty="0"/>
              <a:t> </a:t>
            </a:r>
            <a:r>
              <a:rPr lang="en-US" altLang="zh-CN" sz="2000" dirty="0" smtClean="0"/>
              <a:t>submit </a:t>
            </a:r>
            <a:r>
              <a:rPr lang="zh-CN" altLang="en-US" sz="2000" dirty="0" smtClean="0"/>
              <a:t>文本框为不可输入状态</a:t>
            </a:r>
            <a:endParaRPr lang="en-US" altLang="zh-CN" sz="2000" dirty="0" smtClean="0"/>
          </a:p>
          <a:p>
            <a:pPr marL="0" indent="0">
              <a:buNone/>
            </a:pPr>
            <a:endParaRPr lang="en-US" altLang="zh-CN" sz="2000" dirty="0" smtClean="0"/>
          </a:p>
          <a:p>
            <a:pPr marL="0" indent="0">
              <a:buNone/>
            </a:pPr>
            <a:r>
              <a:rPr lang="zh-CN" altLang="en-US" b="1" dirty="0" smtClean="0"/>
              <a:t>代码例子：</a:t>
            </a:r>
            <a:endParaRPr lang="en-US" altLang="zh-CN" b="1" dirty="0" smtClean="0"/>
          </a:p>
          <a:p>
            <a:pPr marL="0" indent="0">
              <a:buNone/>
            </a:pPr>
            <a:endParaRPr lang="en-US" altLang="zh-CN" b="1" dirty="0" smtClean="0"/>
          </a:p>
          <a:p>
            <a:pPr marL="0" indent="0">
              <a:buNone/>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pic>
        <p:nvPicPr>
          <p:cNvPr id="4" name="图片 3"/>
          <p:cNvPicPr>
            <a:picLocks noChangeAspect="1"/>
          </p:cNvPicPr>
          <p:nvPr/>
        </p:nvPicPr>
        <p:blipFill>
          <a:blip r:embed="rId2"/>
          <a:stretch>
            <a:fillRect/>
          </a:stretch>
        </p:blipFill>
        <p:spPr>
          <a:xfrm>
            <a:off x="1127448" y="3219731"/>
            <a:ext cx="8424936" cy="2263221"/>
          </a:xfrm>
          <a:prstGeom prst="rect">
            <a:avLst/>
          </a:prstGeom>
        </p:spPr>
      </p:pic>
    </p:spTree>
    <p:extLst>
      <p:ext uri="{BB962C8B-B14F-4D97-AF65-F5344CB8AC3E}">
        <p14:creationId xmlns:p14="http://schemas.microsoft.com/office/powerpoint/2010/main" val="357731270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截图</a:t>
            </a:r>
            <a:endParaRPr lang="en-US" altLang="zh-CN" dirty="0"/>
          </a:p>
        </p:txBody>
      </p:sp>
      <p:sp>
        <p:nvSpPr>
          <p:cNvPr id="3" name="内容占位符 2"/>
          <p:cNvSpPr>
            <a:spLocks noGrp="1"/>
          </p:cNvSpPr>
          <p:nvPr>
            <p:ph idx="1"/>
          </p:nvPr>
        </p:nvSpPr>
        <p:spPr/>
        <p:txBody>
          <a:bodyPr/>
          <a:lstStyle/>
          <a:p>
            <a:pPr marL="0" indent="0">
              <a:buNone/>
            </a:pPr>
            <a:r>
              <a:rPr lang="zh-CN" altLang="en-US" b="1" dirty="0" smtClean="0"/>
              <a:t>测试用例：</a:t>
            </a:r>
            <a:endParaRPr lang="en-US" altLang="zh-CN" b="1" dirty="0" smtClean="0"/>
          </a:p>
          <a:p>
            <a:pPr marL="0" indent="0">
              <a:buNone/>
            </a:pPr>
            <a:r>
              <a:rPr lang="en-US" altLang="zh-CN" sz="2000" dirty="0"/>
              <a:t>	</a:t>
            </a:r>
            <a:r>
              <a:rPr lang="en-US" altLang="zh-CN" sz="2000" dirty="0" smtClean="0"/>
              <a:t>1. </a:t>
            </a:r>
            <a:r>
              <a:rPr lang="zh-CN" altLang="en-US" sz="2000" dirty="0" smtClean="0"/>
              <a:t>打开</a:t>
            </a:r>
            <a:r>
              <a:rPr lang="zh-CN" altLang="en-US" sz="2000" dirty="0"/>
              <a:t>百度</a:t>
            </a:r>
            <a:r>
              <a:rPr lang="zh-CN" altLang="en-US" sz="2000" dirty="0" smtClean="0"/>
              <a:t>主页</a:t>
            </a:r>
            <a:endParaRPr lang="en-US" altLang="zh-CN" sz="2000" dirty="0" smtClean="0"/>
          </a:p>
          <a:p>
            <a:pPr marL="0" indent="0">
              <a:buNone/>
            </a:pPr>
            <a:r>
              <a:rPr lang="en-US" altLang="zh-CN" sz="2000" dirty="0"/>
              <a:t>	</a:t>
            </a:r>
            <a:r>
              <a:rPr lang="en-US" altLang="zh-CN" sz="2000" dirty="0" smtClean="0"/>
              <a:t>2. </a:t>
            </a:r>
            <a:r>
              <a:rPr lang="zh-CN" altLang="en-US" sz="2000" dirty="0" smtClean="0"/>
              <a:t>截图</a:t>
            </a:r>
            <a:endParaRPr lang="en-US" altLang="zh-CN" sz="2000" dirty="0" smtClean="0"/>
          </a:p>
          <a:p>
            <a:pPr marL="0" indent="0">
              <a:buNone/>
            </a:pPr>
            <a:endParaRPr lang="en-US" altLang="zh-CN" sz="2000" dirty="0" smtClean="0"/>
          </a:p>
          <a:p>
            <a:pPr marL="0" indent="0">
              <a:buNone/>
            </a:pPr>
            <a:r>
              <a:rPr lang="zh-CN" altLang="en-US" b="1" dirty="0" smtClean="0"/>
              <a:t>代码例子：</a:t>
            </a:r>
            <a:endParaRPr lang="en-US" altLang="zh-CN" b="1" dirty="0" smtClean="0"/>
          </a:p>
          <a:p>
            <a:pPr marL="0" indent="0">
              <a:buNone/>
            </a:pPr>
            <a:endParaRPr lang="en-US" altLang="zh-CN" b="1" dirty="0" smtClean="0"/>
          </a:p>
          <a:p>
            <a:pPr marL="0" indent="0">
              <a:buNone/>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pic>
        <p:nvPicPr>
          <p:cNvPr id="5" name="图片 4"/>
          <p:cNvPicPr>
            <a:picLocks noChangeAspect="1"/>
          </p:cNvPicPr>
          <p:nvPr/>
        </p:nvPicPr>
        <p:blipFill>
          <a:blip r:embed="rId2"/>
          <a:stretch>
            <a:fillRect/>
          </a:stretch>
        </p:blipFill>
        <p:spPr>
          <a:xfrm>
            <a:off x="1271464" y="3212976"/>
            <a:ext cx="9276190" cy="2438095"/>
          </a:xfrm>
          <a:prstGeom prst="rect">
            <a:avLst/>
          </a:prstGeom>
        </p:spPr>
      </p:pic>
    </p:spTree>
    <p:extLst>
      <p:ext uri="{BB962C8B-B14F-4D97-AF65-F5344CB8AC3E}">
        <p14:creationId xmlns:p14="http://schemas.microsoft.com/office/powerpoint/2010/main" val="28176027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5"/>
          <p:cNvGrpSpPr/>
          <p:nvPr/>
        </p:nvGrpSpPr>
        <p:grpSpPr>
          <a:xfrm>
            <a:off x="1501008" y="2132968"/>
            <a:ext cx="2985532" cy="2984331"/>
            <a:chOff x="1094250" y="3267688"/>
            <a:chExt cx="2926080" cy="2926080"/>
          </a:xfrm>
        </p:grpSpPr>
        <p:pic>
          <p:nvPicPr>
            <p:cNvPr id="5" name="Picture 3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1094250" y="3267688"/>
              <a:ext cx="2926080" cy="2926080"/>
            </a:xfrm>
            <a:prstGeom prst="rect">
              <a:avLst/>
            </a:prstGeom>
          </p:spPr>
        </p:pic>
        <p:sp>
          <p:nvSpPr>
            <p:cNvPr id="6" name="TextBox 42"/>
            <p:cNvSpPr txBox="1"/>
            <p:nvPr/>
          </p:nvSpPr>
          <p:spPr>
            <a:xfrm>
              <a:off x="1094250" y="4858907"/>
              <a:ext cx="2926080" cy="1334861"/>
            </a:xfrm>
            <a:prstGeom prst="rect">
              <a:avLst/>
            </a:prstGeom>
            <a:gradFill flip="none" rotWithShape="1">
              <a:gsLst>
                <a:gs pos="10000">
                  <a:srgbClr val="000000"/>
                </a:gs>
                <a:gs pos="100000">
                  <a:srgbClr val="000000">
                    <a:alpha val="0"/>
                  </a:srgbClr>
                </a:gs>
              </a:gsLst>
              <a:lin ang="16200000" scaled="1"/>
              <a:tileRect/>
            </a:gradFill>
          </p:spPr>
          <p:txBody>
            <a:bodyPr wrap="square" lIns="243840" tIns="182880" rIns="243840" bIns="182880" rtlCol="0" anchor="b">
              <a:noAutofit/>
            </a:bodyPr>
            <a:lstStyle/>
            <a:p>
              <a:pPr algn="r" defTabSz="1656475" fontAlgn="base">
                <a:lnSpc>
                  <a:spcPct val="85000"/>
                </a:lnSpc>
                <a:spcBef>
                  <a:spcPct val="0"/>
                </a:spcBef>
                <a:spcAft>
                  <a:spcPct val="0"/>
                </a:spcAft>
                <a:defRPr/>
              </a:pPr>
              <a:r>
                <a:rPr lang="zh-CN" altLang="en-US"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就业培训</a:t>
              </a:r>
              <a:endParaRPr lang="en-US" altLang="zh-CN"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7" name="Group 7"/>
          <p:cNvGrpSpPr/>
          <p:nvPr/>
        </p:nvGrpSpPr>
        <p:grpSpPr>
          <a:xfrm>
            <a:off x="4752038" y="2110997"/>
            <a:ext cx="2985532" cy="2984331"/>
            <a:chOff x="4708301" y="2040060"/>
            <a:chExt cx="2926080" cy="2926080"/>
          </a:xfrm>
        </p:grpSpPr>
        <p:pic>
          <p:nvPicPr>
            <p:cNvPr id="8" name="Picture 37"/>
            <p:cNvPicPr>
              <a:picLocks noChangeAspect="1"/>
            </p:cNvPicPr>
            <p:nvPr/>
          </p:nvPicPr>
          <p:blipFill rotWithShape="1">
            <a:blip r:embed="rId3" cstate="print">
              <a:extLst>
                <a:ext uri="{28A0092B-C50C-407E-A947-70E740481C1C}">
                  <a14:useLocalDpi xmlns:a14="http://schemas.microsoft.com/office/drawing/2010/main" val="0"/>
                </a:ext>
              </a:extLst>
            </a:blip>
            <a:srcRect t="-183"/>
            <a:stretch/>
          </p:blipFill>
          <p:spPr>
            <a:xfrm flipH="1">
              <a:off x="4708301" y="2040060"/>
              <a:ext cx="2926080" cy="2926080"/>
            </a:xfrm>
            <a:prstGeom prst="rect">
              <a:avLst/>
            </a:prstGeom>
          </p:spPr>
        </p:pic>
        <p:sp>
          <p:nvSpPr>
            <p:cNvPr id="9" name="TextBox 45"/>
            <p:cNvSpPr txBox="1"/>
            <p:nvPr/>
          </p:nvSpPr>
          <p:spPr>
            <a:xfrm>
              <a:off x="4708301" y="3631279"/>
              <a:ext cx="2926080" cy="1334861"/>
            </a:xfrm>
            <a:prstGeom prst="rect">
              <a:avLst/>
            </a:prstGeom>
            <a:gradFill flip="none" rotWithShape="1">
              <a:gsLst>
                <a:gs pos="10000">
                  <a:srgbClr val="000000"/>
                </a:gs>
                <a:gs pos="100000">
                  <a:srgbClr val="000000">
                    <a:alpha val="0"/>
                  </a:srgbClr>
                </a:gs>
              </a:gsLst>
              <a:lin ang="16200000" scaled="1"/>
              <a:tileRect/>
            </a:gradFill>
          </p:spPr>
          <p:txBody>
            <a:bodyPr wrap="square" lIns="243840" tIns="182880" rIns="243840" bIns="182880" rtlCol="0" anchor="b">
              <a:noAutofit/>
            </a:bodyPr>
            <a:lstStyle/>
            <a:p>
              <a:pPr algn="r" defTabSz="1656475" fontAlgn="base">
                <a:lnSpc>
                  <a:spcPct val="85000"/>
                </a:lnSpc>
                <a:spcBef>
                  <a:spcPct val="0"/>
                </a:spcBef>
                <a:spcAft>
                  <a:spcPct val="0"/>
                </a:spcAft>
                <a:defRPr/>
              </a:pPr>
              <a:r>
                <a:rPr lang="zh-CN" altLang="en-US"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高校</a:t>
              </a:r>
              <a:r>
                <a:rPr lang="zh-CN" altLang="en-US" b="1" kern="0" dirty="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实训</a:t>
              </a:r>
              <a:endParaRPr lang="en-US" altLang="zh-CN"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 name="Group 8"/>
          <p:cNvGrpSpPr/>
          <p:nvPr/>
        </p:nvGrpSpPr>
        <p:grpSpPr>
          <a:xfrm>
            <a:off x="8003068" y="2110998"/>
            <a:ext cx="2985532" cy="2984331"/>
            <a:chOff x="8323682" y="3267950"/>
            <a:chExt cx="2926080" cy="2926080"/>
          </a:xfrm>
        </p:grpSpPr>
        <p:pic>
          <p:nvPicPr>
            <p:cNvPr id="11" name="Picture 41"/>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flipH="1">
              <a:off x="8323682" y="3267950"/>
              <a:ext cx="2926080" cy="2926080"/>
            </a:xfrm>
            <a:prstGeom prst="rect">
              <a:avLst/>
            </a:prstGeom>
          </p:spPr>
        </p:pic>
        <p:sp>
          <p:nvSpPr>
            <p:cNvPr id="12" name="TextBox 48"/>
            <p:cNvSpPr txBox="1"/>
            <p:nvPr/>
          </p:nvSpPr>
          <p:spPr>
            <a:xfrm>
              <a:off x="8323682" y="4859169"/>
              <a:ext cx="2926080" cy="1334861"/>
            </a:xfrm>
            <a:prstGeom prst="rect">
              <a:avLst/>
            </a:prstGeom>
            <a:gradFill flip="none" rotWithShape="1">
              <a:gsLst>
                <a:gs pos="10000">
                  <a:srgbClr val="000000"/>
                </a:gs>
                <a:gs pos="100000">
                  <a:srgbClr val="000000">
                    <a:alpha val="0"/>
                  </a:srgbClr>
                </a:gs>
              </a:gsLst>
              <a:lin ang="16200000" scaled="1"/>
              <a:tileRect/>
            </a:gradFill>
          </p:spPr>
          <p:txBody>
            <a:bodyPr wrap="square" lIns="243840" tIns="182880" rIns="243840" bIns="182880" rtlCol="0" anchor="b">
              <a:noAutofit/>
            </a:bodyPr>
            <a:lstStyle/>
            <a:p>
              <a:pPr algn="r" defTabSz="1656475" fontAlgn="base">
                <a:lnSpc>
                  <a:spcPct val="85000"/>
                </a:lnSpc>
                <a:spcBef>
                  <a:spcPct val="0"/>
                </a:spcBef>
                <a:spcAft>
                  <a:spcPct val="0"/>
                </a:spcAft>
                <a:defRPr/>
              </a:pPr>
              <a:r>
                <a:rPr lang="zh-CN" altLang="en-US"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在线教育</a:t>
              </a:r>
              <a:endParaRPr lang="en-US" altLang="zh-CN"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effectLst>
                  <a:outerShdw blurRad="38100" dist="38100" dir="2700000" algn="tl">
                    <a:srgbClr val="000000">
                      <a:alpha val="43137"/>
                    </a:srgbClr>
                  </a:outerShdw>
                </a:effectLst>
                <a:latin typeface="黑体" pitchFamily="49" charset="-122"/>
                <a:ea typeface="黑体" pitchFamily="49" charset="-122"/>
              </a:rPr>
              <a:t/>
            </a:r>
            <a:br>
              <a:rPr lang="zh-CN" altLang="en-US" dirty="0">
                <a:effectLst>
                  <a:outerShdw blurRad="38100" dist="38100" dir="2700000" algn="tl">
                    <a:srgbClr val="000000">
                      <a:alpha val="43137"/>
                    </a:srgbClr>
                  </a:outerShdw>
                </a:effectLst>
                <a:latin typeface="黑体" pitchFamily="49" charset="-122"/>
                <a:ea typeface="黑体" pitchFamily="49" charset="-122"/>
              </a:rPr>
            </a:br>
            <a:endParaRPr lang="zh-CN" altLang="en-US" dirty="0"/>
          </a:p>
        </p:txBody>
      </p:sp>
      <p:sp>
        <p:nvSpPr>
          <p:cNvPr id="3" name="内容占位符 2"/>
          <p:cNvSpPr>
            <a:spLocks noGrp="1"/>
          </p:cNvSpPr>
          <p:nvPr>
            <p:ph idx="1"/>
          </p:nvPr>
        </p:nvSpPr>
        <p:spPr/>
        <p:txBody>
          <a:bodyPr/>
          <a:lstStyle/>
          <a:p>
            <a:endParaRPr lang="zh-CN" altLang="en-US"/>
          </a:p>
        </p:txBody>
      </p:sp>
      <p:sp>
        <p:nvSpPr>
          <p:cNvPr id="13" name="Rectangle 18"/>
          <p:cNvSpPr/>
          <p:nvPr/>
        </p:nvSpPr>
        <p:spPr bwMode="auto">
          <a:xfrm>
            <a:off x="8000540" y="692696"/>
            <a:ext cx="2985532" cy="1576523"/>
          </a:xfrm>
          <a:custGeom>
            <a:avLst/>
            <a:gdLst/>
            <a:ahLst/>
            <a:cxnLst/>
            <a:rect l="l" t="t" r="r" b="b"/>
            <a:pathLst>
              <a:path w="2926080" h="1545751">
                <a:moveTo>
                  <a:pt x="0" y="0"/>
                </a:moveTo>
                <a:lnTo>
                  <a:pt x="2926080" y="0"/>
                </a:lnTo>
                <a:lnTo>
                  <a:pt x="2926080" y="1097280"/>
                </a:lnTo>
                <a:lnTo>
                  <a:pt x="2487754" y="1097280"/>
                </a:lnTo>
                <a:lnTo>
                  <a:pt x="2003164" y="1545751"/>
                </a:lnTo>
                <a:lnTo>
                  <a:pt x="2001876" y="1097280"/>
                </a:lnTo>
                <a:lnTo>
                  <a:pt x="0" y="1097280"/>
                </a:ln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2" tIns="139871" rIns="186492" bIns="139871" numCol="1" rtlCol="0" anchor="t" anchorCtr="0" compatLnSpc="1">
            <a:prstTxWarp prst="textNoShape">
              <a:avLst/>
            </a:prstTxWarp>
          </a:bodyPr>
          <a:lstStyle/>
          <a:p>
            <a:pPr marL="0" lvl="1" defTabSz="1656475" fontAlgn="base">
              <a:lnSpc>
                <a:spcPct val="90000"/>
              </a:lnSpc>
              <a:spcBef>
                <a:spcPct val="0"/>
              </a:spcBef>
              <a:spcAft>
                <a:spcPct val="0"/>
              </a:spcAft>
            </a:pPr>
            <a:r>
              <a:rPr lang="zh-CN" altLang="en-US" sz="2400" kern="0" spc="-11" dirty="0" smtClean="0">
                <a:solidFill>
                  <a:schemeClr val="bg1"/>
                </a:solidFill>
                <a:latin typeface="楷体" panose="02010609060101010101" pitchFamily="49" charset="-122"/>
                <a:ea typeface="楷体" panose="02010609060101010101" pitchFamily="49" charset="-122"/>
              </a:rPr>
              <a:t>千里之外也能获得专业的培训指导！</a:t>
            </a:r>
            <a:endParaRPr lang="en-US" sz="2400" kern="0" spc="-11" dirty="0">
              <a:solidFill>
                <a:schemeClr val="bg1"/>
              </a:solidFill>
              <a:latin typeface="楷体" panose="02010609060101010101" pitchFamily="49" charset="-122"/>
              <a:ea typeface="楷体" panose="02010609060101010101" pitchFamily="49" charset="-122"/>
            </a:endParaRPr>
          </a:p>
        </p:txBody>
      </p:sp>
      <p:sp>
        <p:nvSpPr>
          <p:cNvPr id="14" name="Rectangle 18"/>
          <p:cNvSpPr/>
          <p:nvPr/>
        </p:nvSpPr>
        <p:spPr bwMode="auto">
          <a:xfrm>
            <a:off x="4737439" y="708720"/>
            <a:ext cx="2985532" cy="1576523"/>
          </a:xfrm>
          <a:custGeom>
            <a:avLst/>
            <a:gdLst/>
            <a:ahLst/>
            <a:cxnLst/>
            <a:rect l="l" t="t" r="r" b="b"/>
            <a:pathLst>
              <a:path w="2926080" h="1545751">
                <a:moveTo>
                  <a:pt x="0" y="0"/>
                </a:moveTo>
                <a:lnTo>
                  <a:pt x="2926080" y="0"/>
                </a:lnTo>
                <a:lnTo>
                  <a:pt x="2926080" y="1097280"/>
                </a:lnTo>
                <a:lnTo>
                  <a:pt x="2487754" y="1097280"/>
                </a:lnTo>
                <a:lnTo>
                  <a:pt x="2003164" y="1545751"/>
                </a:lnTo>
                <a:lnTo>
                  <a:pt x="2001876" y="1097280"/>
                </a:lnTo>
                <a:lnTo>
                  <a:pt x="0" y="109728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492" tIns="139871" rIns="186492" bIns="139871" numCol="1" rtlCol="0" anchor="t" anchorCtr="0" compatLnSpc="1">
            <a:prstTxWarp prst="textNoShape">
              <a:avLst/>
            </a:prstTxWarp>
          </a:bodyPr>
          <a:lstStyle/>
          <a:p>
            <a:pPr marL="0" lvl="1" defTabSz="1656475" fontAlgn="base">
              <a:lnSpc>
                <a:spcPct val="90000"/>
              </a:lnSpc>
              <a:spcBef>
                <a:spcPct val="0"/>
              </a:spcBef>
              <a:spcAft>
                <a:spcPct val="0"/>
              </a:spcAft>
              <a:defRPr/>
            </a:pPr>
            <a:r>
              <a:rPr lang="zh-CN" altLang="en-US" sz="2400" kern="0" spc="-11" dirty="0" smtClean="0">
                <a:solidFill>
                  <a:schemeClr val="bg1"/>
                </a:solidFill>
                <a:latin typeface="楷体" panose="02010609060101010101" pitchFamily="49" charset="-122"/>
                <a:ea typeface="楷体" panose="02010609060101010101" pitchFamily="49" charset="-122"/>
              </a:rPr>
              <a:t>为学校构建适应企业的课程体系！</a:t>
            </a:r>
            <a:endParaRPr lang="en-US" sz="2400" kern="0" spc="-11" dirty="0">
              <a:solidFill>
                <a:schemeClr val="bg1"/>
              </a:solidFill>
              <a:latin typeface="楷体" panose="02010609060101010101" pitchFamily="49" charset="-122"/>
              <a:ea typeface="楷体" panose="02010609060101010101" pitchFamily="49" charset="-122"/>
            </a:endParaRPr>
          </a:p>
        </p:txBody>
      </p:sp>
      <p:sp>
        <p:nvSpPr>
          <p:cNvPr id="15" name="Rectangle 18"/>
          <p:cNvSpPr/>
          <p:nvPr/>
        </p:nvSpPr>
        <p:spPr bwMode="auto">
          <a:xfrm>
            <a:off x="1515607" y="692695"/>
            <a:ext cx="2985532" cy="1576523"/>
          </a:xfrm>
          <a:custGeom>
            <a:avLst/>
            <a:gdLst/>
            <a:ahLst/>
            <a:cxnLst/>
            <a:rect l="l" t="t" r="r" b="b"/>
            <a:pathLst>
              <a:path w="2926080" h="1545751">
                <a:moveTo>
                  <a:pt x="0" y="0"/>
                </a:moveTo>
                <a:lnTo>
                  <a:pt x="2926080" y="0"/>
                </a:lnTo>
                <a:lnTo>
                  <a:pt x="2926080" y="1097280"/>
                </a:lnTo>
                <a:lnTo>
                  <a:pt x="2487754" y="1097280"/>
                </a:lnTo>
                <a:lnTo>
                  <a:pt x="2003164" y="1545751"/>
                </a:lnTo>
                <a:lnTo>
                  <a:pt x="2001876" y="1097280"/>
                </a:lnTo>
                <a:lnTo>
                  <a:pt x="0" y="109728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492" tIns="139871" rIns="186492" bIns="139871" numCol="1" rtlCol="0" anchor="t" anchorCtr="0" compatLnSpc="1">
            <a:prstTxWarp prst="textNoShape">
              <a:avLst/>
            </a:prstTxWarp>
          </a:bodyPr>
          <a:lstStyle/>
          <a:p>
            <a:pPr marL="0" lvl="1" defTabSz="1656475" fontAlgn="base">
              <a:lnSpc>
                <a:spcPct val="90000"/>
              </a:lnSpc>
              <a:spcBef>
                <a:spcPct val="0"/>
              </a:spcBef>
              <a:spcAft>
                <a:spcPct val="0"/>
              </a:spcAft>
              <a:defRPr/>
            </a:pPr>
            <a:r>
              <a:rPr lang="zh-CN" altLang="en-US" sz="2400" kern="0" spc="-11" dirty="0" smtClean="0">
                <a:solidFill>
                  <a:schemeClr val="bg1"/>
                </a:solidFill>
                <a:latin typeface="楷体" panose="02010609060101010101" pitchFamily="49" charset="-122"/>
                <a:ea typeface="楷体" panose="02010609060101010101" pitchFamily="49" charset="-122"/>
              </a:rPr>
              <a:t>为企业培养定制化人员！</a:t>
            </a:r>
            <a:endParaRPr lang="en-US" sz="2400" kern="0" spc="-11" dirty="0">
              <a:solidFill>
                <a:schemeClr val="bg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076122535"/>
      </p:ext>
    </p:extLst>
  </p:cSld>
  <p:clrMapOvr>
    <a:masterClrMapping/>
  </p:clrMapOvr>
  <p:transition spd="slow" advTm="1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750"/>
                                        <p:tgtEl>
                                          <p:spTgt spid="14"/>
                                        </p:tgtEl>
                                      </p:cBhvr>
                                    </p:animEffect>
                                    <p:anim calcmode="lin" valueType="num">
                                      <p:cBhvr>
                                        <p:cTn id="13" dur="750" fill="hold"/>
                                        <p:tgtEl>
                                          <p:spTgt spid="14"/>
                                        </p:tgtEl>
                                        <p:attrNameLst>
                                          <p:attrName>ppt_x</p:attrName>
                                        </p:attrNameLst>
                                      </p:cBhvr>
                                      <p:tavLst>
                                        <p:tav tm="0">
                                          <p:val>
                                            <p:strVal val="#ppt_x"/>
                                          </p:val>
                                        </p:tav>
                                        <p:tav tm="100000">
                                          <p:val>
                                            <p:strVal val="#ppt_x"/>
                                          </p:val>
                                        </p:tav>
                                      </p:tavLst>
                                    </p:anim>
                                    <p:anim calcmode="lin" valueType="num">
                                      <p:cBhvr>
                                        <p:cTn id="14" dur="75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1250"/>
                            </p:stCondLst>
                            <p:childTnLst>
                              <p:par>
                                <p:cTn id="16" presetID="42"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750"/>
                                        <p:tgtEl>
                                          <p:spTgt spid="15"/>
                                        </p:tgtEl>
                                      </p:cBhvr>
                                    </p:animEffect>
                                    <p:anim calcmode="lin" valueType="num">
                                      <p:cBhvr>
                                        <p:cTn id="19" dur="750" fill="hold"/>
                                        <p:tgtEl>
                                          <p:spTgt spid="15"/>
                                        </p:tgtEl>
                                        <p:attrNameLst>
                                          <p:attrName>ppt_x</p:attrName>
                                        </p:attrNameLst>
                                      </p:cBhvr>
                                      <p:tavLst>
                                        <p:tav tm="0">
                                          <p:val>
                                            <p:strVal val="#ppt_x"/>
                                          </p:val>
                                        </p:tav>
                                        <p:tav tm="100000">
                                          <p:val>
                                            <p:strVal val="#ppt_x"/>
                                          </p:val>
                                        </p:tav>
                                      </p:tavLst>
                                    </p:anim>
                                    <p:anim calcmode="lin" valueType="num">
                                      <p:cBhvr>
                                        <p:cTn id="20"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文本占位符 2"/>
          <p:cNvSpPr>
            <a:spLocks noGrp="1"/>
          </p:cNvSpPr>
          <p:nvPr>
            <p:ph type="body" idx="1"/>
          </p:nvPr>
        </p:nvSpPr>
        <p:spPr bwMode="auto">
          <a:xfrm>
            <a:off x="841375" y="1268413"/>
            <a:ext cx="10515600" cy="1873250"/>
          </a:xfrm>
          <a:noFill/>
          <a:ln>
            <a:miter lim="800000"/>
            <a:headEnd/>
            <a:tailEnd/>
          </a:ln>
        </p:spPr>
        <p:txBody>
          <a:bodyPr vert="horz" wrap="square" lIns="91440" tIns="45720" rIns="91440" bIns="45720" numCol="1" anchor="t" anchorCtr="0" compatLnSpc="1">
            <a:prstTxWarp prst="textNoShape">
              <a:avLst/>
            </a:prstTxWarp>
          </a:bodyPr>
          <a:lstStyle/>
          <a:p>
            <a:r>
              <a:rPr lang="zh-CN" altLang="en-US"/>
              <a:t>地        址：厦门市思明区前埔西路</a:t>
            </a:r>
            <a:r>
              <a:rPr lang="en-US" altLang="zh-CN"/>
              <a:t>146</a:t>
            </a:r>
            <a:r>
              <a:rPr lang="zh-CN" altLang="en-US"/>
              <a:t>号（云层天咨培训中心）</a:t>
            </a:r>
            <a:endParaRPr lang="en-US" altLang="zh-CN"/>
          </a:p>
          <a:p>
            <a:r>
              <a:rPr lang="zh-CN" altLang="en-US"/>
              <a:t>联  系  人：陈霁、方文庆</a:t>
            </a:r>
            <a:endParaRPr lang="en-US" altLang="zh-CN"/>
          </a:p>
          <a:p>
            <a:r>
              <a:rPr lang="zh-CN" altLang="en-US"/>
              <a:t>联系电话：</a:t>
            </a:r>
            <a:r>
              <a:rPr lang="en-US" altLang="zh-CN"/>
              <a:t>0592-8265163/18602195793</a:t>
            </a:r>
          </a:p>
          <a:p>
            <a:r>
              <a:rPr lang="zh-CN" altLang="en-US"/>
              <a:t>邮         箱：</a:t>
            </a:r>
            <a:r>
              <a:rPr lang="en-US" altLang="zh-CN"/>
              <a:t>wqfang@cloudits.info</a:t>
            </a:r>
            <a:endParaRPr lang="zh-CN" altLang="en-US"/>
          </a:p>
        </p:txBody>
      </p:sp>
      <p:sp>
        <p:nvSpPr>
          <p:cNvPr id="31746" name="标题 3"/>
          <p:cNvSpPr>
            <a:spLocks noGrp="1"/>
          </p:cNvSpPr>
          <p:nvPr>
            <p:ph type="title"/>
          </p:nvPr>
        </p:nvSpPr>
        <p:spPr bwMode="auto">
          <a:xfrm>
            <a:off x="831850" y="404813"/>
            <a:ext cx="3529013" cy="720725"/>
          </a:xfrm>
          <a:noFill/>
          <a:ln>
            <a:miter lim="800000"/>
            <a:headEnd/>
            <a:tailEnd/>
          </a:ln>
        </p:spPr>
        <p:txBody>
          <a:bodyPr vert="horz" wrap="square" lIns="91440" tIns="45720" rIns="91440" bIns="45720" numCol="1" anchorCtr="0" compatLnSpc="1">
            <a:prstTxWarp prst="textNoShape">
              <a:avLst/>
            </a:prstTxWarp>
          </a:bodyPr>
          <a:lstStyle/>
          <a:p>
            <a:r>
              <a:rPr lang="zh-CN" altLang="en-US" sz="3200"/>
              <a:t>联系方式：</a:t>
            </a:r>
          </a:p>
        </p:txBody>
      </p:sp>
      <p:sp>
        <p:nvSpPr>
          <p:cNvPr id="5" name="标题 3"/>
          <p:cNvSpPr txBox="1">
            <a:spLocks/>
          </p:cNvSpPr>
          <p:nvPr/>
        </p:nvSpPr>
        <p:spPr>
          <a:xfrm>
            <a:off x="4008438" y="3644900"/>
            <a:ext cx="5137150" cy="1152525"/>
          </a:xfrm>
          <a:prstGeom prst="rect">
            <a:avLst/>
          </a:prstGeom>
        </p:spPr>
        <p:txBody>
          <a:bodyPr anchor="b"/>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fontAlgn="auto">
              <a:spcAft>
                <a:spcPts val="0"/>
              </a:spcAft>
              <a:defRPr/>
            </a:pPr>
            <a:r>
              <a:rPr lang="zh-CN" altLang="en-US" sz="4000" b="1" dirty="0">
                <a:effectLst>
                  <a:outerShdw blurRad="38100" dist="38100" dir="2700000" algn="tl">
                    <a:srgbClr val="000000">
                      <a:alpha val="43137"/>
                    </a:srgbClr>
                  </a:outerShdw>
                </a:effectLst>
              </a:rPr>
              <a:t>请多多关照！谢谢！</a:t>
            </a:r>
          </a:p>
        </p:txBody>
      </p:sp>
    </p:spTree>
    <p:extLst>
      <p:ext uri="{BB962C8B-B14F-4D97-AF65-F5344CB8AC3E}">
        <p14:creationId xmlns:p14="http://schemas.microsoft.com/office/powerpoint/2010/main" val="32513035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UI </a:t>
            </a:r>
            <a:r>
              <a:rPr lang="zh-CN" altLang="en-US" dirty="0"/>
              <a:t>自动化基础</a:t>
            </a:r>
            <a:r>
              <a:rPr lang="zh-CN" altLang="en-US" dirty="0" smtClean="0"/>
              <a:t>入门 </a:t>
            </a:r>
            <a:r>
              <a:rPr lang="en-US" altLang="zh-CN" dirty="0" smtClean="0"/>
              <a:t>Day 5</a:t>
            </a:r>
          </a:p>
        </p:txBody>
      </p:sp>
      <p:sp>
        <p:nvSpPr>
          <p:cNvPr id="3" name="内容占位符 2"/>
          <p:cNvSpPr>
            <a:spLocks noGrp="1"/>
          </p:cNvSpPr>
          <p:nvPr>
            <p:ph idx="1"/>
          </p:nvPr>
        </p:nvSpPr>
        <p:spPr/>
        <p:txBody>
          <a:bodyPr/>
          <a:lstStyle/>
          <a:p>
            <a:pPr>
              <a:buFont typeface="Wingdings" panose="05000000000000000000" pitchFamily="2" charset="2"/>
              <a:buChar char="Ø"/>
            </a:pPr>
            <a:r>
              <a:rPr lang="en-US" altLang="zh-CN" b="1" dirty="0" smtClean="0"/>
              <a:t>Alert</a:t>
            </a:r>
            <a:r>
              <a:rPr lang="zh-CN" altLang="en-US" b="1" dirty="0" smtClean="0"/>
              <a:t>、</a:t>
            </a:r>
            <a:r>
              <a:rPr lang="en-US" altLang="zh-CN" b="1" dirty="0" smtClean="0"/>
              <a:t>Confirm</a:t>
            </a:r>
            <a:r>
              <a:rPr lang="zh-CN" altLang="en-US" b="1" dirty="0" smtClean="0"/>
              <a:t>、</a:t>
            </a:r>
            <a:r>
              <a:rPr lang="en-US" altLang="zh-CN" b="1" dirty="0" smtClean="0"/>
              <a:t>prompt </a:t>
            </a:r>
            <a:r>
              <a:rPr lang="zh-CN" altLang="en-US" b="1" dirty="0" smtClean="0"/>
              <a:t>的处理</a:t>
            </a:r>
            <a:endParaRPr lang="en-US" altLang="zh-CN" b="1" dirty="0" smtClean="0"/>
          </a:p>
          <a:p>
            <a:pPr>
              <a:buFont typeface="Wingdings" panose="05000000000000000000" pitchFamily="2" charset="2"/>
              <a:buChar char="Ø"/>
            </a:pPr>
            <a:r>
              <a:rPr lang="en-US" altLang="zh-CN" b="1" dirty="0" err="1" smtClean="0"/>
              <a:t>iFrame</a:t>
            </a:r>
            <a:r>
              <a:rPr lang="en-US" altLang="zh-CN" b="1" dirty="0" smtClean="0"/>
              <a:t> </a:t>
            </a:r>
            <a:r>
              <a:rPr lang="zh-CN" altLang="en-US" b="1" dirty="0" smtClean="0"/>
              <a:t>的处理</a:t>
            </a:r>
            <a:endParaRPr lang="en-US" altLang="zh-CN" b="1" dirty="0" smtClean="0"/>
          </a:p>
          <a:p>
            <a:pPr>
              <a:buFont typeface="Wingdings" panose="05000000000000000000" pitchFamily="2" charset="2"/>
              <a:buChar char="Ø"/>
            </a:pPr>
            <a:r>
              <a:rPr lang="zh-CN" altLang="en-US" b="1" dirty="0"/>
              <a:t>下拉</a:t>
            </a:r>
            <a:r>
              <a:rPr lang="zh-CN" altLang="en-US" b="1" dirty="0" smtClean="0"/>
              <a:t>框的选取</a:t>
            </a:r>
            <a:endParaRPr lang="en-US" altLang="zh-CN" b="1" dirty="0" smtClean="0"/>
          </a:p>
          <a:p>
            <a:pPr>
              <a:buFont typeface="Wingdings" panose="05000000000000000000" pitchFamily="2" charset="2"/>
              <a:buChar char="Ø"/>
            </a:pPr>
            <a:r>
              <a:rPr lang="zh-CN" altLang="en-US" b="1" dirty="0"/>
              <a:t>多</a:t>
            </a:r>
            <a:r>
              <a:rPr lang="zh-CN" altLang="en-US" b="1" dirty="0" smtClean="0"/>
              <a:t>窗口的处理</a:t>
            </a:r>
            <a:endParaRPr lang="en-US" altLang="zh-CN" b="1" dirty="0" smtClean="0"/>
          </a:p>
          <a:p>
            <a:pPr>
              <a:buFont typeface="Wingdings" panose="05000000000000000000" pitchFamily="2" charset="2"/>
              <a:buChar char="Ø"/>
            </a:pPr>
            <a:r>
              <a:rPr lang="zh-CN" altLang="en-US" b="1" dirty="0"/>
              <a:t>元素</a:t>
            </a:r>
            <a:r>
              <a:rPr lang="zh-CN" altLang="en-US" b="1" dirty="0" smtClean="0"/>
              <a:t>等待的处理</a:t>
            </a:r>
            <a:endParaRPr lang="en-US" altLang="zh-CN" b="1" dirty="0" smtClean="0"/>
          </a:p>
        </p:txBody>
      </p:sp>
    </p:spTree>
    <p:extLst>
      <p:ext uri="{BB962C8B-B14F-4D97-AF65-F5344CB8AC3E}">
        <p14:creationId xmlns:p14="http://schemas.microsoft.com/office/powerpoint/2010/main" val="41484491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Alert</a:t>
            </a:r>
            <a:r>
              <a:rPr lang="zh-CN" altLang="en-US" dirty="0"/>
              <a:t>的处理</a:t>
            </a:r>
            <a:r>
              <a:rPr lang="en-US" altLang="zh-CN" dirty="0"/>
              <a:t/>
            </a:r>
            <a:br>
              <a:rPr lang="en-US" altLang="zh-CN" dirty="0"/>
            </a:br>
            <a:r>
              <a:rPr lang="en-US" altLang="zh-CN" dirty="0"/>
              <a:t/>
            </a:r>
            <a:br>
              <a:rPr lang="en-US" altLang="zh-CN" dirty="0"/>
            </a:br>
            <a:r>
              <a:rPr lang="en-US" altLang="zh-CN" dirty="0"/>
              <a:t/>
            </a:r>
            <a:br>
              <a:rPr lang="en-US" altLang="zh-CN" dirty="0"/>
            </a:br>
            <a:endParaRPr lang="en-US" altLang="zh-CN" dirty="0"/>
          </a:p>
        </p:txBody>
      </p:sp>
      <p:sp>
        <p:nvSpPr>
          <p:cNvPr id="3" name="内容占位符 2"/>
          <p:cNvSpPr>
            <a:spLocks noGrp="1"/>
          </p:cNvSpPr>
          <p:nvPr>
            <p:ph idx="1"/>
          </p:nvPr>
        </p:nvSpPr>
        <p:spPr/>
        <p:txBody>
          <a:bodyPr/>
          <a:lstStyle/>
          <a:p>
            <a:pPr marL="0" indent="0">
              <a:buNone/>
            </a:pPr>
            <a:r>
              <a:rPr lang="zh-CN" altLang="en-US" b="1" dirty="0" smtClean="0"/>
              <a:t>测试用例：</a:t>
            </a:r>
            <a:endParaRPr lang="en-US" altLang="zh-CN" b="1" dirty="0" smtClean="0"/>
          </a:p>
          <a:p>
            <a:pPr marL="0" indent="0">
              <a:buNone/>
            </a:pPr>
            <a:r>
              <a:rPr lang="en-US" altLang="zh-CN" sz="2000" dirty="0"/>
              <a:t>	</a:t>
            </a:r>
            <a:r>
              <a:rPr lang="en-US" altLang="zh-CN" sz="2000" b="1" dirty="0" smtClean="0"/>
              <a:t>1</a:t>
            </a:r>
            <a:r>
              <a:rPr lang="en-US" altLang="zh-CN" sz="2000" b="1" dirty="0"/>
              <a:t>. </a:t>
            </a:r>
            <a:r>
              <a:rPr lang="zh-CN" altLang="en-US" sz="2000" b="1" dirty="0"/>
              <a:t>打开“</a:t>
            </a:r>
            <a:r>
              <a:rPr lang="en-US" altLang="zh-CN" sz="2000" b="1" dirty="0"/>
              <a:t>UI</a:t>
            </a:r>
            <a:r>
              <a:rPr lang="zh-CN" altLang="en-US" sz="2000" b="1" dirty="0"/>
              <a:t>自动化测试”主页</a:t>
            </a:r>
            <a:endParaRPr lang="en-US" altLang="zh-CN" sz="2000" b="1" dirty="0"/>
          </a:p>
          <a:p>
            <a:pPr marL="0" indent="0">
              <a:buNone/>
            </a:pPr>
            <a:r>
              <a:rPr lang="en-US" altLang="zh-CN" sz="2000" b="1" dirty="0"/>
              <a:t>	2. </a:t>
            </a:r>
            <a:r>
              <a:rPr lang="zh-CN" altLang="en-US" sz="2000" b="1" dirty="0"/>
              <a:t>点击</a:t>
            </a:r>
            <a:r>
              <a:rPr lang="en-US" altLang="zh-CN" sz="2000" b="1" dirty="0"/>
              <a:t>Alert</a:t>
            </a:r>
            <a:r>
              <a:rPr lang="zh-CN" altLang="en-US" sz="2000" b="1" dirty="0"/>
              <a:t>按钮</a:t>
            </a:r>
            <a:endParaRPr lang="en-US" altLang="zh-CN" sz="2000" b="1" dirty="0"/>
          </a:p>
          <a:p>
            <a:pPr marL="0" indent="0">
              <a:buNone/>
            </a:pPr>
            <a:r>
              <a:rPr lang="en-US" altLang="zh-CN" sz="2000" b="1" dirty="0"/>
              <a:t>	3. </a:t>
            </a:r>
            <a:r>
              <a:rPr lang="zh-CN" altLang="en-US" sz="2000" b="1" dirty="0"/>
              <a:t> 在</a:t>
            </a:r>
            <a:r>
              <a:rPr lang="en-US" altLang="zh-CN" sz="2000" b="1" dirty="0"/>
              <a:t>alert</a:t>
            </a:r>
            <a:r>
              <a:rPr lang="zh-CN" altLang="en-US" sz="2000" b="1" dirty="0"/>
              <a:t>警告框点击确定按钮</a:t>
            </a:r>
            <a:endParaRPr lang="en-US" altLang="zh-CN" sz="2000" b="1" dirty="0"/>
          </a:p>
          <a:p>
            <a:pPr marL="0" indent="0">
              <a:buNone/>
            </a:pPr>
            <a:endParaRPr lang="en-US" altLang="zh-CN" sz="2000" dirty="0" smtClean="0"/>
          </a:p>
          <a:p>
            <a:pPr marL="0" indent="0">
              <a:buNone/>
            </a:pPr>
            <a:r>
              <a:rPr lang="zh-CN" altLang="en-US" b="1" dirty="0" smtClean="0"/>
              <a:t>代码例子：</a:t>
            </a:r>
            <a:endParaRPr lang="en-US" altLang="zh-CN" b="1" dirty="0" smtClean="0"/>
          </a:p>
          <a:p>
            <a:pPr marL="0" indent="0">
              <a:buNone/>
            </a:pPr>
            <a:endParaRPr lang="en-US" altLang="zh-CN" b="1" dirty="0" smtClean="0"/>
          </a:p>
          <a:p>
            <a:pPr marL="0" indent="0">
              <a:buNone/>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pic>
        <p:nvPicPr>
          <p:cNvPr id="5" name="图片 4"/>
          <p:cNvPicPr>
            <a:picLocks noChangeAspect="1"/>
          </p:cNvPicPr>
          <p:nvPr/>
        </p:nvPicPr>
        <p:blipFill>
          <a:blip r:embed="rId2"/>
          <a:stretch>
            <a:fillRect/>
          </a:stretch>
        </p:blipFill>
        <p:spPr>
          <a:xfrm>
            <a:off x="1199456" y="3645024"/>
            <a:ext cx="6190476" cy="2257143"/>
          </a:xfrm>
          <a:prstGeom prst="rect">
            <a:avLst/>
          </a:prstGeom>
        </p:spPr>
      </p:pic>
    </p:spTree>
    <p:extLst>
      <p:ext uri="{BB962C8B-B14F-4D97-AF65-F5344CB8AC3E}">
        <p14:creationId xmlns:p14="http://schemas.microsoft.com/office/powerpoint/2010/main" val="266809780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Confirm</a:t>
            </a:r>
            <a:r>
              <a:rPr lang="zh-CN" altLang="en-US" dirty="0" smtClean="0"/>
              <a:t>的</a:t>
            </a:r>
            <a:r>
              <a:rPr lang="zh-CN" altLang="en-US" dirty="0"/>
              <a:t>处理</a:t>
            </a:r>
            <a:r>
              <a:rPr lang="en-US" altLang="zh-CN" dirty="0"/>
              <a:t/>
            </a:r>
            <a:br>
              <a:rPr lang="en-US" altLang="zh-CN" dirty="0"/>
            </a:br>
            <a:r>
              <a:rPr lang="en-US" altLang="zh-CN" dirty="0"/>
              <a:t/>
            </a:r>
            <a:br>
              <a:rPr lang="en-US" altLang="zh-CN" dirty="0"/>
            </a:br>
            <a:r>
              <a:rPr lang="en-US" altLang="zh-CN" dirty="0"/>
              <a:t/>
            </a:r>
            <a:br>
              <a:rPr lang="en-US" altLang="zh-CN" dirty="0"/>
            </a:br>
            <a:endParaRPr lang="en-US" altLang="zh-CN" dirty="0"/>
          </a:p>
        </p:txBody>
      </p:sp>
      <p:sp>
        <p:nvSpPr>
          <p:cNvPr id="3" name="内容占位符 2"/>
          <p:cNvSpPr>
            <a:spLocks noGrp="1"/>
          </p:cNvSpPr>
          <p:nvPr>
            <p:ph idx="1"/>
          </p:nvPr>
        </p:nvSpPr>
        <p:spPr/>
        <p:txBody>
          <a:bodyPr/>
          <a:lstStyle/>
          <a:p>
            <a:pPr marL="0" indent="0">
              <a:buNone/>
            </a:pPr>
            <a:r>
              <a:rPr lang="zh-CN" altLang="en-US" b="1" dirty="0" smtClean="0"/>
              <a:t>测试用例：</a:t>
            </a:r>
            <a:endParaRPr lang="en-US" altLang="zh-CN" b="1" dirty="0" smtClean="0"/>
          </a:p>
          <a:p>
            <a:pPr marL="0" indent="0">
              <a:buNone/>
            </a:pPr>
            <a:r>
              <a:rPr lang="en-US" altLang="zh-CN" sz="2000" dirty="0"/>
              <a:t>	</a:t>
            </a:r>
            <a:r>
              <a:rPr lang="en-US" altLang="zh-CN" sz="2000" b="1" dirty="0" smtClean="0"/>
              <a:t>1</a:t>
            </a:r>
            <a:r>
              <a:rPr lang="en-US" altLang="zh-CN" sz="2000" b="1" dirty="0"/>
              <a:t>. </a:t>
            </a:r>
            <a:r>
              <a:rPr lang="zh-CN" altLang="en-US" sz="2000" b="1" dirty="0"/>
              <a:t>打开“</a:t>
            </a:r>
            <a:r>
              <a:rPr lang="en-US" altLang="zh-CN" sz="2000" b="1" dirty="0"/>
              <a:t>UI</a:t>
            </a:r>
            <a:r>
              <a:rPr lang="zh-CN" altLang="en-US" sz="2000" b="1" dirty="0"/>
              <a:t>自动化测试”主页</a:t>
            </a:r>
            <a:endParaRPr lang="en-US" altLang="zh-CN" sz="2000" b="1" dirty="0"/>
          </a:p>
          <a:p>
            <a:pPr marL="0" indent="0">
              <a:buNone/>
            </a:pPr>
            <a:r>
              <a:rPr lang="en-US" altLang="zh-CN" sz="2000" b="1" dirty="0"/>
              <a:t>	2. </a:t>
            </a:r>
            <a:r>
              <a:rPr lang="zh-CN" altLang="en-US" sz="2000" b="1" dirty="0" smtClean="0"/>
              <a:t>点击</a:t>
            </a:r>
            <a:r>
              <a:rPr lang="en-US" altLang="zh-CN" sz="2000" b="1" dirty="0"/>
              <a:t>Confirm</a:t>
            </a:r>
            <a:r>
              <a:rPr lang="zh-CN" altLang="en-US" sz="2000" b="1" dirty="0" smtClean="0"/>
              <a:t>按钮</a:t>
            </a:r>
            <a:endParaRPr lang="en-US" altLang="zh-CN" sz="2000" b="1" dirty="0"/>
          </a:p>
          <a:p>
            <a:pPr marL="0" indent="0">
              <a:buNone/>
            </a:pPr>
            <a:r>
              <a:rPr lang="en-US" altLang="zh-CN" sz="2000" b="1" dirty="0"/>
              <a:t>	3. </a:t>
            </a:r>
            <a:r>
              <a:rPr lang="zh-CN" altLang="en-US" sz="2000" b="1" dirty="0"/>
              <a:t> </a:t>
            </a:r>
            <a:r>
              <a:rPr lang="zh-CN" altLang="en-US" sz="2000" b="1" dirty="0" smtClean="0"/>
              <a:t>在</a:t>
            </a:r>
            <a:r>
              <a:rPr lang="en-US" altLang="zh-CN" sz="2000" b="1" dirty="0" smtClean="0"/>
              <a:t>Confirm</a:t>
            </a:r>
            <a:r>
              <a:rPr lang="zh-CN" altLang="en-US" sz="2000" b="1" dirty="0" smtClean="0"/>
              <a:t>警告</a:t>
            </a:r>
            <a:r>
              <a:rPr lang="zh-CN" altLang="en-US" sz="2000" b="1" dirty="0"/>
              <a:t>框点击</a:t>
            </a:r>
            <a:r>
              <a:rPr lang="zh-CN" altLang="en-US" sz="2000" b="1" dirty="0" smtClean="0"/>
              <a:t>确定</a:t>
            </a:r>
            <a:r>
              <a:rPr lang="en-US" altLang="zh-CN" sz="2000" b="1" dirty="0" smtClean="0"/>
              <a:t>\</a:t>
            </a:r>
            <a:r>
              <a:rPr lang="zh-CN" altLang="en-US" sz="2000" b="1" dirty="0" smtClean="0"/>
              <a:t>取消按钮</a:t>
            </a:r>
            <a:endParaRPr lang="en-US" altLang="zh-CN" sz="2000" b="1" dirty="0"/>
          </a:p>
          <a:p>
            <a:pPr marL="0" indent="0">
              <a:buNone/>
            </a:pPr>
            <a:endParaRPr lang="en-US" altLang="zh-CN" sz="2000" dirty="0" smtClean="0"/>
          </a:p>
          <a:p>
            <a:pPr marL="0" indent="0">
              <a:buNone/>
            </a:pPr>
            <a:r>
              <a:rPr lang="zh-CN" altLang="en-US" b="1" dirty="0" smtClean="0"/>
              <a:t>代码例子：</a:t>
            </a:r>
            <a:endParaRPr lang="en-US" altLang="zh-CN" b="1" dirty="0" smtClean="0"/>
          </a:p>
          <a:p>
            <a:pPr marL="0" indent="0">
              <a:buNone/>
            </a:pPr>
            <a:endParaRPr lang="en-US" altLang="zh-CN" b="1" dirty="0" smtClean="0"/>
          </a:p>
          <a:p>
            <a:pPr marL="0" indent="0">
              <a:buNone/>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pic>
        <p:nvPicPr>
          <p:cNvPr id="4" name="图片 3"/>
          <p:cNvPicPr>
            <a:picLocks noChangeAspect="1"/>
          </p:cNvPicPr>
          <p:nvPr/>
        </p:nvPicPr>
        <p:blipFill>
          <a:blip r:embed="rId2"/>
          <a:stretch>
            <a:fillRect/>
          </a:stretch>
        </p:blipFill>
        <p:spPr>
          <a:xfrm>
            <a:off x="1343472" y="3645024"/>
            <a:ext cx="6171429" cy="2619048"/>
          </a:xfrm>
          <a:prstGeom prst="rect">
            <a:avLst/>
          </a:prstGeom>
        </p:spPr>
      </p:pic>
    </p:spTree>
    <p:extLst>
      <p:ext uri="{BB962C8B-B14F-4D97-AF65-F5344CB8AC3E}">
        <p14:creationId xmlns:p14="http://schemas.microsoft.com/office/powerpoint/2010/main" val="26802695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TestNG</a:t>
            </a:r>
            <a:r>
              <a:rPr lang="en-US" altLang="zh-CN" dirty="0" smtClean="0"/>
              <a:t> </a:t>
            </a:r>
            <a:r>
              <a:rPr lang="zh-CN" altLang="en-US" dirty="0"/>
              <a:t>简介</a:t>
            </a:r>
            <a:endParaRPr lang="en-US" altLang="zh-CN" dirty="0" smtClean="0"/>
          </a:p>
        </p:txBody>
      </p:sp>
      <p:sp>
        <p:nvSpPr>
          <p:cNvPr id="3" name="内容占位符 2"/>
          <p:cNvSpPr>
            <a:spLocks noGrp="1"/>
          </p:cNvSpPr>
          <p:nvPr>
            <p:ph idx="1"/>
          </p:nvPr>
        </p:nvSpPr>
        <p:spPr/>
        <p:txBody>
          <a:bodyPr/>
          <a:lstStyle/>
          <a:p>
            <a:pPr marL="514350" indent="-514350">
              <a:buFont typeface="+mj-lt"/>
              <a:buAutoNum type="arabicPeriod"/>
            </a:pPr>
            <a:r>
              <a:rPr lang="zh-CN" altLang="en-US" b="1" dirty="0" smtClean="0"/>
              <a:t>简介</a:t>
            </a:r>
            <a:endParaRPr lang="en-US" altLang="zh-CN" b="1" dirty="0" smtClean="0"/>
          </a:p>
          <a:p>
            <a:pPr marL="457200" lvl="1" indent="0">
              <a:buNone/>
            </a:pPr>
            <a:r>
              <a:rPr lang="zh-CN" altLang="en-US" sz="2000" dirty="0"/>
              <a:t>是一个强大的测试框架，设计灵感来源于</a:t>
            </a:r>
            <a:r>
              <a:rPr lang="en-US" altLang="zh-CN" sz="2000" dirty="0" err="1"/>
              <a:t>junit</a:t>
            </a:r>
            <a:r>
              <a:rPr lang="zh-CN" altLang="en-US" sz="2000" dirty="0"/>
              <a:t>，但优于</a:t>
            </a:r>
            <a:r>
              <a:rPr lang="en-US" altLang="zh-CN" sz="2000" dirty="0" err="1"/>
              <a:t>junit</a:t>
            </a:r>
            <a:r>
              <a:rPr lang="zh-CN" altLang="en-US" sz="2000" dirty="0"/>
              <a:t>，它提供了很强大的注解，便于我们对</a:t>
            </a:r>
            <a:r>
              <a:rPr lang="en-US" altLang="zh-CN" sz="2000" dirty="0"/>
              <a:t>case</a:t>
            </a:r>
            <a:r>
              <a:rPr lang="zh-CN" altLang="en-US" sz="2000" dirty="0"/>
              <a:t>的各种操作</a:t>
            </a:r>
            <a:r>
              <a:rPr lang="zh-CN" altLang="en-US" sz="2000" dirty="0" smtClean="0"/>
              <a:t>。</a:t>
            </a:r>
            <a:endParaRPr lang="en-US" altLang="zh-CN" sz="2000" b="1" dirty="0"/>
          </a:p>
          <a:p>
            <a:pPr marL="514350" indent="-514350">
              <a:buFont typeface="+mj-lt"/>
              <a:buAutoNum type="arabicPeriod"/>
            </a:pPr>
            <a:r>
              <a:rPr lang="en-US" altLang="zh-CN" b="1" dirty="0" err="1" smtClean="0"/>
              <a:t>TestNG</a:t>
            </a:r>
            <a:r>
              <a:rPr lang="en-US" altLang="zh-CN" b="1" dirty="0" smtClean="0"/>
              <a:t> </a:t>
            </a:r>
            <a:r>
              <a:rPr lang="zh-CN" altLang="en-US" b="1" dirty="0" smtClean="0"/>
              <a:t>给我提供了啥：</a:t>
            </a:r>
            <a:endParaRPr lang="en-US" altLang="zh-CN" b="1" dirty="0" smtClean="0"/>
          </a:p>
          <a:p>
            <a:pPr lvl="1"/>
            <a:r>
              <a:rPr lang="zh-CN" altLang="en-US" sz="2000" dirty="0" smtClean="0"/>
              <a:t>提供</a:t>
            </a:r>
            <a:r>
              <a:rPr lang="zh-CN" altLang="en-US" sz="2000" dirty="0"/>
              <a:t>强大的注释，方便测试人员的使用。 </a:t>
            </a:r>
            <a:endParaRPr lang="en-US" altLang="zh-CN" sz="2000" dirty="0"/>
          </a:p>
          <a:p>
            <a:pPr lvl="1"/>
            <a:r>
              <a:rPr lang="zh-CN" altLang="en-US" sz="2000" dirty="0" smtClean="0"/>
              <a:t>支持</a:t>
            </a:r>
            <a:r>
              <a:rPr lang="zh-CN" altLang="en-US" sz="2000" dirty="0"/>
              <a:t>数据驱动测试（</a:t>
            </a:r>
            <a:r>
              <a:rPr lang="en-US" altLang="zh-CN" sz="2000" dirty="0" smtClean="0"/>
              <a:t>DDT</a:t>
            </a:r>
            <a:r>
              <a:rPr lang="zh-CN" altLang="en-US" sz="2000" dirty="0" smtClean="0"/>
              <a:t>） </a:t>
            </a:r>
            <a:endParaRPr lang="en-US" altLang="zh-CN" sz="2000" dirty="0" smtClean="0"/>
          </a:p>
          <a:p>
            <a:pPr lvl="1"/>
            <a:r>
              <a:rPr lang="zh-CN" altLang="en-US" sz="2000" dirty="0" smtClean="0"/>
              <a:t>支持</a:t>
            </a:r>
            <a:r>
              <a:rPr lang="zh-CN" altLang="en-US" sz="2000" dirty="0"/>
              <a:t>并行测试 </a:t>
            </a:r>
            <a:endParaRPr lang="en-US" altLang="zh-CN" sz="2000" dirty="0" smtClean="0"/>
          </a:p>
          <a:p>
            <a:pPr lvl="1"/>
            <a:r>
              <a:rPr lang="zh-CN" altLang="en-US" sz="2000" dirty="0" smtClean="0"/>
              <a:t>可以</a:t>
            </a:r>
            <a:r>
              <a:rPr lang="zh-CN" altLang="en-US" sz="2000" dirty="0"/>
              <a:t>灵活配置测试，强大的执行模式 </a:t>
            </a:r>
            <a:endParaRPr lang="en-US" altLang="zh-CN" sz="2000" dirty="0" smtClean="0"/>
          </a:p>
          <a:p>
            <a:pPr lvl="1"/>
            <a:r>
              <a:rPr lang="zh-CN" altLang="en-US" sz="2000" dirty="0" smtClean="0"/>
              <a:t>可</a:t>
            </a:r>
            <a:r>
              <a:rPr lang="zh-CN" altLang="en-US" sz="2000" dirty="0"/>
              <a:t>生成多种测试报告 </a:t>
            </a:r>
            <a:endParaRPr lang="en-US" altLang="zh-CN" sz="2000" dirty="0" smtClean="0"/>
          </a:p>
          <a:p>
            <a:pPr lvl="1"/>
            <a:r>
              <a:rPr lang="zh-CN" altLang="en-US" sz="2000" dirty="0" smtClean="0"/>
              <a:t>等等</a:t>
            </a:r>
            <a:endParaRPr lang="en-US" altLang="zh-CN" sz="2000" b="1" dirty="0" smtClean="0"/>
          </a:p>
          <a:p>
            <a:pPr marL="514350" indent="-514350">
              <a:buFont typeface="+mj-lt"/>
              <a:buAutoNum type="arabicPeriod"/>
            </a:pPr>
            <a:endParaRPr lang="en-US" altLang="zh-CN" b="1" dirty="0"/>
          </a:p>
          <a:p>
            <a:pPr marL="514350" indent="-514350">
              <a:buFont typeface="+mj-lt"/>
              <a:buAutoNum type="arabicPeriod"/>
            </a:pPr>
            <a:endParaRPr lang="en-US" altLang="zh-CN" b="1" dirty="0" smtClean="0"/>
          </a:p>
          <a:p>
            <a:pPr marL="514350" indent="-514350">
              <a:buFont typeface="+mj-lt"/>
              <a:buAutoNum type="arabicPeriod"/>
            </a:pPr>
            <a:endParaRPr lang="en-US" altLang="zh-CN" b="1" dirty="0" smtClean="0"/>
          </a:p>
          <a:p>
            <a:pPr marL="457200" lvl="1" indent="0">
              <a:buNone/>
            </a:pPr>
            <a:endParaRPr lang="en-US" altLang="zh-CN" b="1" dirty="0" smtClean="0"/>
          </a:p>
          <a:p>
            <a:pPr marL="457200" lvl="1" indent="0">
              <a:buNone/>
            </a:pPr>
            <a:endParaRPr lang="en-US" altLang="zh-CN" b="1" dirty="0" smtClean="0"/>
          </a:p>
        </p:txBody>
      </p:sp>
    </p:spTree>
    <p:extLst>
      <p:ext uri="{BB962C8B-B14F-4D97-AF65-F5344CB8AC3E}">
        <p14:creationId xmlns:p14="http://schemas.microsoft.com/office/powerpoint/2010/main" val="28866662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Prompt</a:t>
            </a:r>
            <a:r>
              <a:rPr lang="zh-CN" altLang="en-US" dirty="0" smtClean="0"/>
              <a:t>的</a:t>
            </a:r>
            <a:r>
              <a:rPr lang="zh-CN" altLang="en-US" dirty="0"/>
              <a:t>处理</a:t>
            </a:r>
            <a:r>
              <a:rPr lang="en-US" altLang="zh-CN" dirty="0"/>
              <a:t/>
            </a:r>
            <a:br>
              <a:rPr lang="en-US" altLang="zh-CN" dirty="0"/>
            </a:br>
            <a:r>
              <a:rPr lang="en-US" altLang="zh-CN" dirty="0"/>
              <a:t/>
            </a:r>
            <a:br>
              <a:rPr lang="en-US" altLang="zh-CN" dirty="0"/>
            </a:br>
            <a:r>
              <a:rPr lang="en-US" altLang="zh-CN" dirty="0"/>
              <a:t/>
            </a:r>
            <a:br>
              <a:rPr lang="en-US" altLang="zh-CN" dirty="0"/>
            </a:br>
            <a:endParaRPr lang="en-US" altLang="zh-CN" dirty="0"/>
          </a:p>
        </p:txBody>
      </p:sp>
      <p:sp>
        <p:nvSpPr>
          <p:cNvPr id="3" name="内容占位符 2"/>
          <p:cNvSpPr>
            <a:spLocks noGrp="1"/>
          </p:cNvSpPr>
          <p:nvPr>
            <p:ph idx="1"/>
          </p:nvPr>
        </p:nvSpPr>
        <p:spPr/>
        <p:txBody>
          <a:bodyPr/>
          <a:lstStyle/>
          <a:p>
            <a:pPr marL="0" indent="0">
              <a:buNone/>
            </a:pPr>
            <a:r>
              <a:rPr lang="zh-CN" altLang="en-US" b="1" dirty="0" smtClean="0"/>
              <a:t>测试用例：</a:t>
            </a:r>
            <a:endParaRPr lang="en-US" altLang="zh-CN" b="1" dirty="0" smtClean="0"/>
          </a:p>
          <a:p>
            <a:pPr marL="0" indent="0">
              <a:buNone/>
            </a:pPr>
            <a:r>
              <a:rPr lang="en-US" altLang="zh-CN" sz="2000" dirty="0"/>
              <a:t>	</a:t>
            </a:r>
            <a:r>
              <a:rPr lang="en-US" altLang="zh-CN" sz="2000" b="1" dirty="0" smtClean="0"/>
              <a:t>1</a:t>
            </a:r>
            <a:r>
              <a:rPr lang="en-US" altLang="zh-CN" sz="2000" b="1" dirty="0"/>
              <a:t>. </a:t>
            </a:r>
            <a:r>
              <a:rPr lang="zh-CN" altLang="en-US" sz="2000" b="1" dirty="0"/>
              <a:t>打开“</a:t>
            </a:r>
            <a:r>
              <a:rPr lang="en-US" altLang="zh-CN" sz="2000" b="1" dirty="0"/>
              <a:t>UI</a:t>
            </a:r>
            <a:r>
              <a:rPr lang="zh-CN" altLang="en-US" sz="2000" b="1" dirty="0"/>
              <a:t>自动化测试”主页</a:t>
            </a:r>
            <a:endParaRPr lang="en-US" altLang="zh-CN" sz="2000" b="1" dirty="0"/>
          </a:p>
          <a:p>
            <a:pPr marL="0" indent="0">
              <a:buNone/>
            </a:pPr>
            <a:r>
              <a:rPr lang="en-US" altLang="zh-CN" sz="2000" b="1" dirty="0"/>
              <a:t>	2. </a:t>
            </a:r>
            <a:r>
              <a:rPr lang="zh-CN" altLang="en-US" sz="2000" b="1" dirty="0" smtClean="0"/>
              <a:t>点击</a:t>
            </a:r>
            <a:r>
              <a:rPr lang="en-US" altLang="zh-CN" sz="2000" b="1" dirty="0" smtClean="0"/>
              <a:t>Prompt</a:t>
            </a:r>
            <a:r>
              <a:rPr lang="zh-CN" altLang="en-US" sz="2000" b="1" dirty="0" smtClean="0"/>
              <a:t>按钮</a:t>
            </a:r>
            <a:endParaRPr lang="en-US" altLang="zh-CN" sz="2000" b="1" dirty="0" smtClean="0"/>
          </a:p>
          <a:p>
            <a:pPr marL="0" indent="0">
              <a:buNone/>
            </a:pPr>
            <a:r>
              <a:rPr lang="en-US" altLang="zh-CN" sz="2000" b="1" dirty="0"/>
              <a:t>	</a:t>
            </a:r>
            <a:r>
              <a:rPr lang="en-US" altLang="zh-CN" sz="2000" b="1" dirty="0" smtClean="0"/>
              <a:t>3. </a:t>
            </a:r>
            <a:r>
              <a:rPr lang="zh-CN" altLang="en-US" sz="2000" b="1" dirty="0" smtClean="0"/>
              <a:t>在</a:t>
            </a:r>
            <a:r>
              <a:rPr lang="en-US" altLang="zh-CN" sz="2000" b="1" dirty="0" smtClean="0"/>
              <a:t>Prompt </a:t>
            </a:r>
            <a:r>
              <a:rPr lang="zh-CN" altLang="en-US" sz="2000" b="1" dirty="0" smtClean="0"/>
              <a:t>弹窗中，输入“这个是</a:t>
            </a:r>
            <a:r>
              <a:rPr lang="en-US" altLang="zh-CN" sz="2000" b="1" dirty="0" smtClean="0"/>
              <a:t>Prompt</a:t>
            </a:r>
            <a:r>
              <a:rPr lang="zh-CN" altLang="en-US" sz="2000" b="1" dirty="0" smtClean="0"/>
              <a:t>”</a:t>
            </a:r>
            <a:endParaRPr lang="en-US" altLang="zh-CN" sz="2000" b="1" dirty="0"/>
          </a:p>
          <a:p>
            <a:pPr marL="0" indent="0">
              <a:buNone/>
            </a:pPr>
            <a:r>
              <a:rPr lang="en-US" altLang="zh-CN" sz="2000" b="1" dirty="0"/>
              <a:t>	</a:t>
            </a:r>
            <a:r>
              <a:rPr lang="en-US" altLang="zh-CN" sz="2000" b="1" dirty="0" smtClean="0"/>
              <a:t>4. </a:t>
            </a:r>
            <a:r>
              <a:rPr lang="zh-CN" altLang="en-US" sz="2000" b="1" dirty="0" smtClean="0"/>
              <a:t> 点击确定</a:t>
            </a:r>
            <a:r>
              <a:rPr lang="en-US" altLang="zh-CN" sz="2000" b="1" dirty="0" smtClean="0"/>
              <a:t>\</a:t>
            </a:r>
            <a:r>
              <a:rPr lang="zh-CN" altLang="en-US" sz="2000" b="1" dirty="0" smtClean="0"/>
              <a:t>取消按钮</a:t>
            </a:r>
            <a:endParaRPr lang="en-US" altLang="zh-CN" sz="2000" b="1" dirty="0"/>
          </a:p>
          <a:p>
            <a:pPr marL="0" indent="0">
              <a:buNone/>
            </a:pPr>
            <a:r>
              <a:rPr lang="zh-CN" altLang="en-US" b="1" dirty="0" smtClean="0"/>
              <a:t>代码例子：</a:t>
            </a:r>
            <a:endParaRPr lang="en-US" altLang="zh-CN" b="1" dirty="0" smtClean="0"/>
          </a:p>
          <a:p>
            <a:pPr marL="0" indent="0">
              <a:buNone/>
            </a:pPr>
            <a:endParaRPr lang="en-US" altLang="zh-CN" b="1" dirty="0" smtClean="0"/>
          </a:p>
          <a:p>
            <a:pPr marL="0" indent="0">
              <a:buNone/>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pic>
        <p:nvPicPr>
          <p:cNvPr id="4" name="图片 3"/>
          <p:cNvPicPr>
            <a:picLocks noChangeAspect="1"/>
          </p:cNvPicPr>
          <p:nvPr/>
        </p:nvPicPr>
        <p:blipFill>
          <a:blip r:embed="rId2"/>
          <a:stretch>
            <a:fillRect/>
          </a:stretch>
        </p:blipFill>
        <p:spPr>
          <a:xfrm>
            <a:off x="1343472" y="3501008"/>
            <a:ext cx="5800000" cy="2914286"/>
          </a:xfrm>
          <a:prstGeom prst="rect">
            <a:avLst/>
          </a:prstGeom>
        </p:spPr>
      </p:pic>
    </p:spTree>
    <p:extLst>
      <p:ext uri="{BB962C8B-B14F-4D97-AF65-F5344CB8AC3E}">
        <p14:creationId xmlns:p14="http://schemas.microsoft.com/office/powerpoint/2010/main" val="325541772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iFrame</a:t>
            </a:r>
            <a:r>
              <a:rPr lang="zh-CN" altLang="en-US" dirty="0" smtClean="0"/>
              <a:t>的处理</a:t>
            </a:r>
            <a:r>
              <a:rPr lang="en-US" altLang="zh-CN" dirty="0"/>
              <a:t/>
            </a:r>
            <a:br>
              <a:rPr lang="en-US" altLang="zh-CN" dirty="0"/>
            </a:br>
            <a:r>
              <a:rPr lang="en-US" altLang="zh-CN" dirty="0"/>
              <a:t/>
            </a:r>
            <a:br>
              <a:rPr lang="en-US" altLang="zh-CN" dirty="0"/>
            </a:br>
            <a:r>
              <a:rPr lang="en-US" altLang="zh-CN" dirty="0"/>
              <a:t/>
            </a:r>
            <a:br>
              <a:rPr lang="en-US" altLang="zh-CN" dirty="0"/>
            </a:br>
            <a:endParaRPr lang="en-US" altLang="zh-CN" dirty="0"/>
          </a:p>
        </p:txBody>
      </p:sp>
      <p:sp>
        <p:nvSpPr>
          <p:cNvPr id="3" name="内容占位符 2"/>
          <p:cNvSpPr>
            <a:spLocks noGrp="1"/>
          </p:cNvSpPr>
          <p:nvPr>
            <p:ph idx="1"/>
          </p:nvPr>
        </p:nvSpPr>
        <p:spPr/>
        <p:txBody>
          <a:bodyPr/>
          <a:lstStyle/>
          <a:p>
            <a:pPr marL="0" indent="0">
              <a:buNone/>
            </a:pPr>
            <a:r>
              <a:rPr lang="zh-CN" altLang="en-US" b="1" dirty="0"/>
              <a:t>思路</a:t>
            </a:r>
            <a:r>
              <a:rPr lang="zh-CN" altLang="en-US" b="1" dirty="0" smtClean="0"/>
              <a:t>：</a:t>
            </a:r>
            <a:endParaRPr lang="en-US" altLang="zh-CN" b="1" dirty="0" smtClean="0"/>
          </a:p>
          <a:p>
            <a:pPr marL="0" indent="0">
              <a:buNone/>
            </a:pPr>
            <a:r>
              <a:rPr lang="en-US" altLang="zh-CN" sz="2000" dirty="0"/>
              <a:t>	</a:t>
            </a:r>
            <a:r>
              <a:rPr lang="en-US" altLang="zh-CN" sz="2000" b="1" dirty="0" smtClean="0"/>
              <a:t>1</a:t>
            </a:r>
            <a:r>
              <a:rPr lang="en-US" altLang="zh-CN" sz="2000" b="1" dirty="0"/>
              <a:t>. </a:t>
            </a:r>
            <a:r>
              <a:rPr lang="zh-CN" altLang="en-US" sz="2000" b="1" dirty="0" smtClean="0"/>
              <a:t>定位</a:t>
            </a:r>
            <a:r>
              <a:rPr lang="en-US" altLang="zh-CN" sz="2000" b="1" dirty="0" err="1" smtClean="0"/>
              <a:t>iFrame</a:t>
            </a:r>
            <a:endParaRPr lang="en-US" altLang="zh-CN" sz="2000" b="1" dirty="0" smtClean="0"/>
          </a:p>
          <a:p>
            <a:pPr marL="0" indent="0">
              <a:buNone/>
            </a:pPr>
            <a:r>
              <a:rPr lang="en-US" altLang="zh-CN" sz="2000" b="1" dirty="0"/>
              <a:t>	</a:t>
            </a:r>
            <a:r>
              <a:rPr lang="en-US" altLang="zh-CN" sz="2000" b="1" dirty="0" smtClean="0"/>
              <a:t>2. driver</a:t>
            </a:r>
            <a:r>
              <a:rPr lang="zh-CN" altLang="en-US" sz="2000" b="1" dirty="0" smtClean="0"/>
              <a:t>控制权交给</a:t>
            </a:r>
            <a:r>
              <a:rPr lang="en-US" altLang="zh-CN" sz="2000" b="1" dirty="0" err="1" smtClean="0"/>
              <a:t>iFrame</a:t>
            </a:r>
            <a:endParaRPr lang="en-US" altLang="zh-CN" sz="2000" b="1" dirty="0" smtClean="0"/>
          </a:p>
          <a:p>
            <a:pPr marL="0" indent="0">
              <a:buNone/>
            </a:pPr>
            <a:r>
              <a:rPr lang="en-US" altLang="zh-CN" sz="2000" b="1" dirty="0"/>
              <a:t>	</a:t>
            </a:r>
            <a:r>
              <a:rPr lang="en-US" altLang="zh-CN" sz="2000" b="1" dirty="0" smtClean="0"/>
              <a:t>3. </a:t>
            </a:r>
            <a:r>
              <a:rPr lang="zh-CN" altLang="en-US" sz="2000" b="1" dirty="0" smtClean="0"/>
              <a:t>操作</a:t>
            </a:r>
            <a:r>
              <a:rPr lang="en-US" altLang="zh-CN" sz="2000" b="1" dirty="0" err="1" smtClean="0"/>
              <a:t>iFrame</a:t>
            </a:r>
            <a:r>
              <a:rPr lang="zh-CN" altLang="en-US" sz="2000" b="1" dirty="0" smtClean="0"/>
              <a:t>里面的元素</a:t>
            </a:r>
            <a:endParaRPr lang="en-US" altLang="zh-CN" sz="2000" b="1" dirty="0" smtClean="0"/>
          </a:p>
          <a:p>
            <a:pPr marL="0" indent="0">
              <a:buNone/>
            </a:pPr>
            <a:r>
              <a:rPr lang="en-US" altLang="zh-CN" sz="2000" b="1" dirty="0"/>
              <a:t>	</a:t>
            </a:r>
            <a:r>
              <a:rPr lang="en-US" altLang="zh-CN" sz="2000" b="1" dirty="0" smtClean="0"/>
              <a:t>4. driver</a:t>
            </a:r>
            <a:r>
              <a:rPr lang="zh-CN" altLang="en-US" sz="2000" b="1" dirty="0" smtClean="0"/>
              <a:t>控制权交回原页面</a:t>
            </a:r>
            <a:r>
              <a:rPr lang="en-US" altLang="zh-CN" sz="2000" b="1" dirty="0" smtClean="0"/>
              <a:t>	</a:t>
            </a:r>
            <a:endParaRPr lang="en-US" altLang="zh-CN" sz="2000" dirty="0" smtClean="0"/>
          </a:p>
          <a:p>
            <a:pPr marL="0" indent="0">
              <a:buNone/>
            </a:pPr>
            <a:r>
              <a:rPr lang="zh-CN" altLang="en-US" b="1" dirty="0" smtClean="0"/>
              <a:t>代码例子：</a:t>
            </a:r>
            <a:endParaRPr lang="en-US" altLang="zh-CN" b="1" dirty="0" smtClean="0"/>
          </a:p>
          <a:p>
            <a:pPr marL="0" indent="0">
              <a:buNone/>
            </a:pPr>
            <a:endParaRPr lang="en-US" altLang="zh-CN" b="1" dirty="0" smtClean="0"/>
          </a:p>
          <a:p>
            <a:pPr marL="0" indent="0">
              <a:buNone/>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pic>
        <p:nvPicPr>
          <p:cNvPr id="4" name="图片 3"/>
          <p:cNvPicPr>
            <a:picLocks noChangeAspect="1"/>
          </p:cNvPicPr>
          <p:nvPr/>
        </p:nvPicPr>
        <p:blipFill>
          <a:blip r:embed="rId2"/>
          <a:stretch>
            <a:fillRect/>
          </a:stretch>
        </p:blipFill>
        <p:spPr>
          <a:xfrm>
            <a:off x="1343472" y="3573016"/>
            <a:ext cx="6600000" cy="2009524"/>
          </a:xfrm>
          <a:prstGeom prst="rect">
            <a:avLst/>
          </a:prstGeom>
        </p:spPr>
      </p:pic>
    </p:spTree>
    <p:extLst>
      <p:ext uri="{BB962C8B-B14F-4D97-AF65-F5344CB8AC3E}">
        <p14:creationId xmlns:p14="http://schemas.microsoft.com/office/powerpoint/2010/main" val="39370120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下拉</a:t>
            </a:r>
            <a:r>
              <a:rPr lang="zh-CN" altLang="en-US" dirty="0" smtClean="0"/>
              <a:t>框的处理</a:t>
            </a:r>
            <a:r>
              <a:rPr lang="en-US" altLang="zh-CN" dirty="0"/>
              <a:t/>
            </a:r>
            <a:br>
              <a:rPr lang="en-US" altLang="zh-CN" dirty="0"/>
            </a:br>
            <a:r>
              <a:rPr lang="en-US" altLang="zh-CN" dirty="0"/>
              <a:t/>
            </a:r>
            <a:br>
              <a:rPr lang="en-US" altLang="zh-CN" dirty="0"/>
            </a:br>
            <a:endParaRPr lang="en-US" altLang="zh-CN" dirty="0"/>
          </a:p>
        </p:txBody>
      </p:sp>
      <p:sp>
        <p:nvSpPr>
          <p:cNvPr id="3" name="内容占位符 2"/>
          <p:cNvSpPr>
            <a:spLocks noGrp="1"/>
          </p:cNvSpPr>
          <p:nvPr>
            <p:ph idx="1"/>
          </p:nvPr>
        </p:nvSpPr>
        <p:spPr/>
        <p:txBody>
          <a:bodyPr/>
          <a:lstStyle/>
          <a:p>
            <a:pPr marL="0" indent="0">
              <a:buNone/>
            </a:pPr>
            <a:r>
              <a:rPr lang="zh-CN" altLang="en-US" b="1" dirty="0" smtClean="0"/>
              <a:t>三种处理方式：</a:t>
            </a:r>
            <a:endParaRPr lang="en-US" altLang="zh-CN" b="1" dirty="0" smtClean="0"/>
          </a:p>
          <a:p>
            <a:pPr marL="0" indent="0" fontAlgn="base">
              <a:buNone/>
            </a:pPr>
            <a:r>
              <a:rPr lang="en-US" altLang="zh-CN" sz="2000" dirty="0" smtClean="0"/>
              <a:t>	1. </a:t>
            </a:r>
            <a:r>
              <a:rPr lang="en-US" altLang="zh-CN" sz="2000" dirty="0" err="1" smtClean="0"/>
              <a:t>selectByIndex</a:t>
            </a:r>
            <a:r>
              <a:rPr lang="en-US" altLang="zh-CN" sz="2000" dirty="0"/>
              <a:t>() </a:t>
            </a:r>
            <a:r>
              <a:rPr lang="zh-CN" altLang="en-US" sz="2000" dirty="0"/>
              <a:t>根据索引来选取，从</a:t>
            </a:r>
            <a:r>
              <a:rPr lang="en-US" altLang="zh-CN" sz="2000" dirty="0"/>
              <a:t>0</a:t>
            </a:r>
            <a:r>
              <a:rPr lang="zh-CN" altLang="en-US" sz="2000" dirty="0"/>
              <a:t>开始</a:t>
            </a:r>
          </a:p>
          <a:p>
            <a:pPr marL="0" indent="0" fontAlgn="base">
              <a:buNone/>
            </a:pPr>
            <a:r>
              <a:rPr lang="en-US" altLang="zh-CN" sz="2000" dirty="0" smtClean="0"/>
              <a:t>	2. </a:t>
            </a:r>
            <a:r>
              <a:rPr lang="en-US" altLang="zh-CN" sz="2000" dirty="0" err="1" smtClean="0"/>
              <a:t>selectByValue</a:t>
            </a:r>
            <a:r>
              <a:rPr lang="en-US" altLang="zh-CN" sz="2000" dirty="0"/>
              <a:t>() </a:t>
            </a:r>
            <a:r>
              <a:rPr lang="zh-CN" altLang="en-US" sz="2000" dirty="0"/>
              <a:t>根据属性</a:t>
            </a:r>
            <a:r>
              <a:rPr lang="en-US" altLang="zh-CN" sz="2000" dirty="0"/>
              <a:t>value</a:t>
            </a:r>
            <a:r>
              <a:rPr lang="zh-CN" altLang="en-US" sz="2000" dirty="0"/>
              <a:t>的属性值来</a:t>
            </a:r>
            <a:r>
              <a:rPr lang="zh-CN" altLang="en-US" sz="2000" dirty="0" smtClean="0"/>
              <a:t>选取</a:t>
            </a:r>
            <a:endParaRPr lang="en-US" altLang="zh-CN" sz="2000" dirty="0" smtClean="0"/>
          </a:p>
          <a:p>
            <a:pPr marL="0" indent="0" fontAlgn="base">
              <a:buNone/>
            </a:pPr>
            <a:r>
              <a:rPr lang="en-US" altLang="zh-CN" sz="2000" dirty="0"/>
              <a:t>	</a:t>
            </a:r>
            <a:r>
              <a:rPr lang="en-US" altLang="zh-CN" sz="2000" dirty="0" smtClean="0"/>
              <a:t>3. </a:t>
            </a:r>
            <a:r>
              <a:rPr lang="en-US" altLang="zh-CN" sz="2000" dirty="0" err="1" smtClean="0"/>
              <a:t>selectByVisibleText</a:t>
            </a:r>
            <a:r>
              <a:rPr lang="en-US" altLang="zh-CN" sz="2000" dirty="0"/>
              <a:t>()</a:t>
            </a:r>
            <a:r>
              <a:rPr lang="zh-CN" altLang="en-US" sz="2000" dirty="0"/>
              <a:t>根据标签之间的</a:t>
            </a:r>
            <a:r>
              <a:rPr lang="en-US" altLang="zh-CN" sz="2000" dirty="0"/>
              <a:t>Text</a:t>
            </a:r>
            <a:r>
              <a:rPr lang="zh-CN" altLang="en-US" sz="2000" dirty="0"/>
              <a:t>值，也就是页面显示的</a:t>
            </a:r>
          </a:p>
          <a:p>
            <a:pPr marL="0" indent="0">
              <a:buNone/>
            </a:pPr>
            <a:r>
              <a:rPr lang="zh-CN" altLang="en-US" b="1" dirty="0" smtClean="0"/>
              <a:t>代码例子：</a:t>
            </a:r>
            <a:endParaRPr lang="en-US" altLang="zh-CN" b="1" dirty="0" smtClean="0"/>
          </a:p>
          <a:p>
            <a:pPr marL="0" indent="0">
              <a:buNone/>
            </a:pPr>
            <a:endParaRPr lang="en-US" altLang="zh-CN" b="1" dirty="0" smtClean="0"/>
          </a:p>
          <a:p>
            <a:pPr marL="0" indent="0">
              <a:buNone/>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pic>
        <p:nvPicPr>
          <p:cNvPr id="5" name="图片 4"/>
          <p:cNvPicPr>
            <a:picLocks noChangeAspect="1"/>
          </p:cNvPicPr>
          <p:nvPr/>
        </p:nvPicPr>
        <p:blipFill>
          <a:blip r:embed="rId2"/>
          <a:stretch>
            <a:fillRect/>
          </a:stretch>
        </p:blipFill>
        <p:spPr>
          <a:xfrm>
            <a:off x="1343472" y="3084389"/>
            <a:ext cx="6912768" cy="3342857"/>
          </a:xfrm>
          <a:prstGeom prst="rect">
            <a:avLst/>
          </a:prstGeom>
        </p:spPr>
      </p:pic>
    </p:spTree>
    <p:extLst>
      <p:ext uri="{BB962C8B-B14F-4D97-AF65-F5344CB8AC3E}">
        <p14:creationId xmlns:p14="http://schemas.microsoft.com/office/powerpoint/2010/main" val="419161237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多窗口</a:t>
            </a:r>
            <a:r>
              <a:rPr lang="zh-CN" altLang="en-US" dirty="0" smtClean="0"/>
              <a:t>的</a:t>
            </a:r>
            <a:r>
              <a:rPr lang="zh-CN" altLang="en-US" dirty="0"/>
              <a:t>处理</a:t>
            </a:r>
            <a:r>
              <a:rPr lang="en-US" altLang="zh-CN" dirty="0"/>
              <a:t/>
            </a:r>
            <a:br>
              <a:rPr lang="en-US" altLang="zh-CN" dirty="0"/>
            </a:br>
            <a:r>
              <a:rPr lang="en-US" altLang="zh-CN" dirty="0"/>
              <a:t/>
            </a:r>
            <a:br>
              <a:rPr lang="en-US" altLang="zh-CN" dirty="0"/>
            </a:br>
            <a:r>
              <a:rPr lang="en-US" altLang="zh-CN" dirty="0"/>
              <a:t/>
            </a:r>
            <a:br>
              <a:rPr lang="en-US" altLang="zh-CN" dirty="0"/>
            </a:br>
            <a:endParaRPr lang="en-US" altLang="zh-CN" dirty="0"/>
          </a:p>
        </p:txBody>
      </p:sp>
      <p:sp>
        <p:nvSpPr>
          <p:cNvPr id="3" name="内容占位符 2"/>
          <p:cNvSpPr>
            <a:spLocks noGrp="1"/>
          </p:cNvSpPr>
          <p:nvPr>
            <p:ph idx="1"/>
          </p:nvPr>
        </p:nvSpPr>
        <p:spPr/>
        <p:txBody>
          <a:bodyPr/>
          <a:lstStyle/>
          <a:p>
            <a:pPr marL="0" indent="0">
              <a:buNone/>
            </a:pPr>
            <a:r>
              <a:rPr lang="zh-CN" altLang="en-US" b="1" dirty="0" smtClean="0"/>
              <a:t>代码例子：</a:t>
            </a:r>
            <a:endParaRPr lang="en-US" altLang="zh-CN" b="1" dirty="0" smtClean="0"/>
          </a:p>
          <a:p>
            <a:pPr marL="0" indent="0">
              <a:buNone/>
            </a:pPr>
            <a:endParaRPr lang="en-US" altLang="zh-CN" b="1" dirty="0" smtClean="0"/>
          </a:p>
          <a:p>
            <a:pPr marL="0" indent="0">
              <a:buNone/>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pic>
        <p:nvPicPr>
          <p:cNvPr id="4" name="图片 3"/>
          <p:cNvPicPr>
            <a:picLocks noChangeAspect="1"/>
          </p:cNvPicPr>
          <p:nvPr/>
        </p:nvPicPr>
        <p:blipFill>
          <a:blip r:embed="rId2"/>
          <a:stretch>
            <a:fillRect/>
          </a:stretch>
        </p:blipFill>
        <p:spPr>
          <a:xfrm>
            <a:off x="2135560" y="908720"/>
            <a:ext cx="9001000" cy="4800000"/>
          </a:xfrm>
          <a:prstGeom prst="rect">
            <a:avLst/>
          </a:prstGeom>
        </p:spPr>
      </p:pic>
    </p:spTree>
    <p:extLst>
      <p:ext uri="{BB962C8B-B14F-4D97-AF65-F5344CB8AC3E}">
        <p14:creationId xmlns:p14="http://schemas.microsoft.com/office/powerpoint/2010/main" val="112339430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元素等待的处理</a:t>
            </a:r>
            <a:r>
              <a:rPr lang="en-US" altLang="zh-CN" dirty="0" smtClean="0"/>
              <a:t/>
            </a:r>
            <a:br>
              <a:rPr lang="en-US" altLang="zh-CN" dirty="0" smtClean="0"/>
            </a:br>
            <a:r>
              <a:rPr lang="en-US" altLang="zh-CN" dirty="0" smtClean="0"/>
              <a:t/>
            </a:r>
            <a:br>
              <a:rPr lang="en-US" altLang="zh-CN" dirty="0" smtClean="0"/>
            </a:br>
            <a:r>
              <a:rPr lang="en-US" altLang="zh-CN" dirty="0" smtClean="0"/>
              <a:t/>
            </a:r>
            <a:br>
              <a:rPr lang="en-US" altLang="zh-CN" dirty="0" smtClean="0"/>
            </a:br>
            <a:endParaRPr lang="en-US" altLang="zh-CN" dirty="0"/>
          </a:p>
        </p:txBody>
      </p:sp>
      <p:sp>
        <p:nvSpPr>
          <p:cNvPr id="3" name="内容占位符 2"/>
          <p:cNvSpPr>
            <a:spLocks noGrp="1"/>
          </p:cNvSpPr>
          <p:nvPr>
            <p:ph idx="1"/>
          </p:nvPr>
        </p:nvSpPr>
        <p:spPr/>
        <p:txBody>
          <a:bodyPr/>
          <a:lstStyle/>
          <a:p>
            <a:pPr marL="0" indent="0">
              <a:buNone/>
            </a:pPr>
            <a:r>
              <a:rPr lang="zh-CN" altLang="en-US" b="1" dirty="0" smtClean="0"/>
              <a:t>等待方式</a:t>
            </a:r>
            <a:r>
              <a:rPr lang="en-US" altLang="zh-CN" b="1" dirty="0" smtClean="0"/>
              <a:t>1</a:t>
            </a:r>
            <a:r>
              <a:rPr lang="zh-CN" altLang="en-US" b="1" dirty="0" smtClean="0"/>
              <a:t>：</a:t>
            </a:r>
            <a:endParaRPr lang="en-US" altLang="zh-CN" b="1" dirty="0" smtClean="0"/>
          </a:p>
          <a:p>
            <a:pPr marL="0" indent="0">
              <a:buNone/>
            </a:pPr>
            <a:r>
              <a:rPr lang="en-US" altLang="zh-CN" b="1" dirty="0"/>
              <a:t>	</a:t>
            </a:r>
            <a:r>
              <a:rPr lang="zh-CN" altLang="en-US" sz="2000" b="1" dirty="0" smtClean="0"/>
              <a:t>线程等待：</a:t>
            </a:r>
            <a:r>
              <a:rPr lang="en-US" altLang="zh-CN" sz="2000" b="1" dirty="0" err="1" smtClean="0"/>
              <a:t>Thread.sleep</a:t>
            </a:r>
            <a:r>
              <a:rPr lang="en-US" altLang="zh-CN" sz="2000" b="1" dirty="0" smtClean="0"/>
              <a:t>(</a:t>
            </a:r>
            <a:r>
              <a:rPr lang="en-US" altLang="zh-CN" sz="2000" b="1" dirty="0" err="1" smtClean="0"/>
              <a:t>xxxx</a:t>
            </a:r>
            <a:r>
              <a:rPr lang="en-US" altLang="zh-CN" sz="2000" b="1" dirty="0" smtClean="0"/>
              <a:t>)</a:t>
            </a:r>
          </a:p>
          <a:p>
            <a:pPr marL="0" indent="0">
              <a:buNone/>
            </a:pPr>
            <a:endParaRPr lang="en-US" altLang="zh-CN" sz="2000" b="1" dirty="0" smtClean="0"/>
          </a:p>
          <a:p>
            <a:pPr marL="0" indent="0">
              <a:buNone/>
            </a:pPr>
            <a:r>
              <a:rPr lang="zh-CN" altLang="en-US" b="1" dirty="0" smtClean="0"/>
              <a:t>等待方式</a:t>
            </a:r>
            <a:r>
              <a:rPr lang="en-US" altLang="zh-CN" b="1" dirty="0" smtClean="0"/>
              <a:t>2</a:t>
            </a:r>
            <a:r>
              <a:rPr lang="zh-CN" altLang="en-US" b="1" dirty="0" smtClean="0"/>
              <a:t>：</a:t>
            </a:r>
            <a:endParaRPr lang="en-US" altLang="zh-CN" b="1" dirty="0" smtClean="0"/>
          </a:p>
          <a:p>
            <a:pPr marL="0" indent="0">
              <a:buNone/>
            </a:pPr>
            <a:r>
              <a:rPr lang="en-US" altLang="zh-CN" b="1" dirty="0"/>
              <a:t>	</a:t>
            </a:r>
            <a:r>
              <a:rPr lang="zh-CN" altLang="en-US" sz="2000" b="1" dirty="0" smtClean="0"/>
              <a:t>全局等待：</a:t>
            </a:r>
            <a:r>
              <a:rPr lang="en-US" altLang="zh-CN" sz="2000" dirty="0" err="1"/>
              <a:t>driver.manage</a:t>
            </a:r>
            <a:r>
              <a:rPr lang="en-US" altLang="zh-CN" sz="2000" dirty="0"/>
              <a:t>().timeouts().</a:t>
            </a:r>
            <a:r>
              <a:rPr lang="en-US" altLang="zh-CN" sz="2000" dirty="0" err="1" smtClean="0"/>
              <a:t>implicitlyWait</a:t>
            </a:r>
            <a:r>
              <a:rPr lang="en-US" altLang="zh-CN" sz="2000" dirty="0" smtClean="0"/>
              <a:t>(30, </a:t>
            </a:r>
            <a:r>
              <a:rPr lang="en-US" altLang="zh-CN" sz="2000" dirty="0" err="1"/>
              <a:t>TimeUnit.SECONDS</a:t>
            </a:r>
            <a:r>
              <a:rPr lang="en-US" altLang="zh-CN" sz="2000" dirty="0" smtClean="0"/>
              <a:t>)</a:t>
            </a:r>
          </a:p>
          <a:p>
            <a:pPr marL="0" indent="0">
              <a:buNone/>
            </a:pPr>
            <a:endParaRPr lang="en-US" altLang="zh-CN" sz="2000" dirty="0" smtClean="0"/>
          </a:p>
          <a:p>
            <a:pPr marL="0" indent="0">
              <a:buNone/>
            </a:pPr>
            <a:r>
              <a:rPr lang="zh-CN" altLang="en-US" b="1" dirty="0" smtClean="0"/>
              <a:t>等待方式</a:t>
            </a:r>
            <a:r>
              <a:rPr lang="en-US" altLang="zh-CN" b="1" dirty="0" smtClean="0"/>
              <a:t>3</a:t>
            </a:r>
            <a:r>
              <a:rPr lang="zh-CN" altLang="en-US" b="1" dirty="0" smtClean="0"/>
              <a:t>：</a:t>
            </a:r>
            <a:endParaRPr lang="en-US" altLang="zh-CN" b="1" dirty="0" smtClean="0"/>
          </a:p>
          <a:p>
            <a:pPr marL="0" indent="0">
              <a:buNone/>
            </a:pPr>
            <a:r>
              <a:rPr lang="en-US" altLang="zh-CN" b="1" dirty="0"/>
              <a:t>	</a:t>
            </a:r>
            <a:r>
              <a:rPr lang="zh-CN" altLang="en-US" sz="2000" b="1" dirty="0" smtClean="0"/>
              <a:t>显示等待：</a:t>
            </a:r>
            <a:endParaRPr lang="en-US" altLang="zh-CN" sz="2000" b="1" dirty="0" smtClean="0"/>
          </a:p>
          <a:p>
            <a:pPr marL="0" indent="0">
              <a:buNone/>
            </a:pPr>
            <a:r>
              <a:rPr lang="en-US" altLang="zh-CN" b="1" dirty="0"/>
              <a:t>	</a:t>
            </a:r>
            <a:r>
              <a:rPr lang="en-US" altLang="zh-CN" sz="2000" b="1" dirty="0" smtClean="0"/>
              <a:t>new </a:t>
            </a:r>
            <a:r>
              <a:rPr lang="en-US" altLang="zh-CN" sz="2000" b="1" dirty="0" err="1" smtClean="0"/>
              <a:t>WebDriverWait</a:t>
            </a:r>
            <a:r>
              <a:rPr lang="en-US" altLang="zh-CN" sz="2000" b="1" dirty="0" smtClean="0"/>
              <a:t>(driver, 30</a:t>
            </a:r>
            <a:r>
              <a:rPr lang="en-US" altLang="zh-CN" sz="2000" b="1" dirty="0"/>
              <a:t>).until(</a:t>
            </a:r>
            <a:r>
              <a:rPr lang="en-US" altLang="zh-CN" sz="2000" b="1" dirty="0" err="1"/>
              <a:t>ExpectedConditions.presenceOfElementLocated</a:t>
            </a:r>
            <a:r>
              <a:rPr lang="en-US" altLang="zh-CN" sz="2000" b="1" dirty="0"/>
              <a:t>(By))</a:t>
            </a:r>
            <a:endParaRPr lang="en-US" altLang="zh-CN" sz="2000" b="1" dirty="0" smtClean="0"/>
          </a:p>
          <a:p>
            <a:pPr marL="0" indent="0">
              <a:buNone/>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spTree>
    <p:extLst>
      <p:ext uri="{BB962C8B-B14F-4D97-AF65-F5344CB8AC3E}">
        <p14:creationId xmlns:p14="http://schemas.microsoft.com/office/powerpoint/2010/main" val="412277732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5"/>
          <p:cNvGrpSpPr/>
          <p:nvPr/>
        </p:nvGrpSpPr>
        <p:grpSpPr>
          <a:xfrm>
            <a:off x="1501008" y="2132968"/>
            <a:ext cx="2985532" cy="2984331"/>
            <a:chOff x="1094250" y="3267688"/>
            <a:chExt cx="2926080" cy="2926080"/>
          </a:xfrm>
        </p:grpSpPr>
        <p:pic>
          <p:nvPicPr>
            <p:cNvPr id="5" name="Picture 3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1094250" y="3267688"/>
              <a:ext cx="2926080" cy="2926080"/>
            </a:xfrm>
            <a:prstGeom prst="rect">
              <a:avLst/>
            </a:prstGeom>
          </p:spPr>
        </p:pic>
        <p:sp>
          <p:nvSpPr>
            <p:cNvPr id="6" name="TextBox 42"/>
            <p:cNvSpPr txBox="1"/>
            <p:nvPr/>
          </p:nvSpPr>
          <p:spPr>
            <a:xfrm>
              <a:off x="1094250" y="4858907"/>
              <a:ext cx="2926080" cy="1334861"/>
            </a:xfrm>
            <a:prstGeom prst="rect">
              <a:avLst/>
            </a:prstGeom>
            <a:gradFill flip="none" rotWithShape="1">
              <a:gsLst>
                <a:gs pos="10000">
                  <a:srgbClr val="000000"/>
                </a:gs>
                <a:gs pos="100000">
                  <a:srgbClr val="000000">
                    <a:alpha val="0"/>
                  </a:srgbClr>
                </a:gs>
              </a:gsLst>
              <a:lin ang="16200000" scaled="1"/>
              <a:tileRect/>
            </a:gradFill>
          </p:spPr>
          <p:txBody>
            <a:bodyPr wrap="square" lIns="243840" tIns="182880" rIns="243840" bIns="182880" rtlCol="0" anchor="b">
              <a:noAutofit/>
            </a:bodyPr>
            <a:lstStyle/>
            <a:p>
              <a:pPr algn="r" defTabSz="1656475" fontAlgn="base">
                <a:lnSpc>
                  <a:spcPct val="85000"/>
                </a:lnSpc>
                <a:spcBef>
                  <a:spcPct val="0"/>
                </a:spcBef>
                <a:spcAft>
                  <a:spcPct val="0"/>
                </a:spcAft>
                <a:defRPr/>
              </a:pPr>
              <a:r>
                <a:rPr lang="zh-CN" altLang="en-US"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就业培训</a:t>
              </a:r>
              <a:endParaRPr lang="en-US" altLang="zh-CN"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7" name="Group 7"/>
          <p:cNvGrpSpPr/>
          <p:nvPr/>
        </p:nvGrpSpPr>
        <p:grpSpPr>
          <a:xfrm>
            <a:off x="4752038" y="2110997"/>
            <a:ext cx="2985532" cy="2984331"/>
            <a:chOff x="4708301" y="2040060"/>
            <a:chExt cx="2926080" cy="2926080"/>
          </a:xfrm>
        </p:grpSpPr>
        <p:pic>
          <p:nvPicPr>
            <p:cNvPr id="8" name="Picture 37"/>
            <p:cNvPicPr>
              <a:picLocks noChangeAspect="1"/>
            </p:cNvPicPr>
            <p:nvPr/>
          </p:nvPicPr>
          <p:blipFill rotWithShape="1">
            <a:blip r:embed="rId3" cstate="print">
              <a:extLst>
                <a:ext uri="{28A0092B-C50C-407E-A947-70E740481C1C}">
                  <a14:useLocalDpi xmlns:a14="http://schemas.microsoft.com/office/drawing/2010/main" val="0"/>
                </a:ext>
              </a:extLst>
            </a:blip>
            <a:srcRect t="-183"/>
            <a:stretch/>
          </p:blipFill>
          <p:spPr>
            <a:xfrm flipH="1">
              <a:off x="4708301" y="2040060"/>
              <a:ext cx="2926080" cy="2926080"/>
            </a:xfrm>
            <a:prstGeom prst="rect">
              <a:avLst/>
            </a:prstGeom>
          </p:spPr>
        </p:pic>
        <p:sp>
          <p:nvSpPr>
            <p:cNvPr id="9" name="TextBox 45"/>
            <p:cNvSpPr txBox="1"/>
            <p:nvPr/>
          </p:nvSpPr>
          <p:spPr>
            <a:xfrm>
              <a:off x="4708301" y="3631279"/>
              <a:ext cx="2926080" cy="1334861"/>
            </a:xfrm>
            <a:prstGeom prst="rect">
              <a:avLst/>
            </a:prstGeom>
            <a:gradFill flip="none" rotWithShape="1">
              <a:gsLst>
                <a:gs pos="10000">
                  <a:srgbClr val="000000"/>
                </a:gs>
                <a:gs pos="100000">
                  <a:srgbClr val="000000">
                    <a:alpha val="0"/>
                  </a:srgbClr>
                </a:gs>
              </a:gsLst>
              <a:lin ang="16200000" scaled="1"/>
              <a:tileRect/>
            </a:gradFill>
          </p:spPr>
          <p:txBody>
            <a:bodyPr wrap="square" lIns="243840" tIns="182880" rIns="243840" bIns="182880" rtlCol="0" anchor="b">
              <a:noAutofit/>
            </a:bodyPr>
            <a:lstStyle/>
            <a:p>
              <a:pPr algn="r" defTabSz="1656475" fontAlgn="base">
                <a:lnSpc>
                  <a:spcPct val="85000"/>
                </a:lnSpc>
                <a:spcBef>
                  <a:spcPct val="0"/>
                </a:spcBef>
                <a:spcAft>
                  <a:spcPct val="0"/>
                </a:spcAft>
                <a:defRPr/>
              </a:pPr>
              <a:r>
                <a:rPr lang="zh-CN" altLang="en-US"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高校</a:t>
              </a:r>
              <a:r>
                <a:rPr lang="zh-CN" altLang="en-US" b="1" kern="0" dirty="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实训</a:t>
              </a:r>
              <a:endParaRPr lang="en-US" altLang="zh-CN"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 name="Group 8"/>
          <p:cNvGrpSpPr/>
          <p:nvPr/>
        </p:nvGrpSpPr>
        <p:grpSpPr>
          <a:xfrm>
            <a:off x="8003068" y="2110998"/>
            <a:ext cx="2985532" cy="2984331"/>
            <a:chOff x="8323682" y="3267950"/>
            <a:chExt cx="2926080" cy="2926080"/>
          </a:xfrm>
        </p:grpSpPr>
        <p:pic>
          <p:nvPicPr>
            <p:cNvPr id="11" name="Picture 41"/>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flipH="1">
              <a:off x="8323682" y="3267950"/>
              <a:ext cx="2926080" cy="2926080"/>
            </a:xfrm>
            <a:prstGeom prst="rect">
              <a:avLst/>
            </a:prstGeom>
          </p:spPr>
        </p:pic>
        <p:sp>
          <p:nvSpPr>
            <p:cNvPr id="12" name="TextBox 48"/>
            <p:cNvSpPr txBox="1"/>
            <p:nvPr/>
          </p:nvSpPr>
          <p:spPr>
            <a:xfrm>
              <a:off x="8323682" y="4859169"/>
              <a:ext cx="2926080" cy="1334861"/>
            </a:xfrm>
            <a:prstGeom prst="rect">
              <a:avLst/>
            </a:prstGeom>
            <a:gradFill flip="none" rotWithShape="1">
              <a:gsLst>
                <a:gs pos="10000">
                  <a:srgbClr val="000000"/>
                </a:gs>
                <a:gs pos="100000">
                  <a:srgbClr val="000000">
                    <a:alpha val="0"/>
                  </a:srgbClr>
                </a:gs>
              </a:gsLst>
              <a:lin ang="16200000" scaled="1"/>
              <a:tileRect/>
            </a:gradFill>
          </p:spPr>
          <p:txBody>
            <a:bodyPr wrap="square" lIns="243840" tIns="182880" rIns="243840" bIns="182880" rtlCol="0" anchor="b">
              <a:noAutofit/>
            </a:bodyPr>
            <a:lstStyle/>
            <a:p>
              <a:pPr algn="r" defTabSz="1656475" fontAlgn="base">
                <a:lnSpc>
                  <a:spcPct val="85000"/>
                </a:lnSpc>
                <a:spcBef>
                  <a:spcPct val="0"/>
                </a:spcBef>
                <a:spcAft>
                  <a:spcPct val="0"/>
                </a:spcAft>
                <a:defRPr/>
              </a:pPr>
              <a:r>
                <a:rPr lang="zh-CN" altLang="en-US"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在线教育</a:t>
              </a:r>
              <a:endParaRPr lang="en-US" altLang="zh-CN"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effectLst>
                  <a:outerShdw blurRad="38100" dist="38100" dir="2700000" algn="tl">
                    <a:srgbClr val="000000">
                      <a:alpha val="43137"/>
                    </a:srgbClr>
                  </a:outerShdw>
                </a:effectLst>
                <a:latin typeface="黑体" pitchFamily="49" charset="-122"/>
                <a:ea typeface="黑体" pitchFamily="49" charset="-122"/>
              </a:rPr>
              <a:t/>
            </a:r>
            <a:br>
              <a:rPr lang="zh-CN" altLang="en-US" dirty="0">
                <a:effectLst>
                  <a:outerShdw blurRad="38100" dist="38100" dir="2700000" algn="tl">
                    <a:srgbClr val="000000">
                      <a:alpha val="43137"/>
                    </a:srgbClr>
                  </a:outerShdw>
                </a:effectLst>
                <a:latin typeface="黑体" pitchFamily="49" charset="-122"/>
                <a:ea typeface="黑体" pitchFamily="49" charset="-122"/>
              </a:rPr>
            </a:br>
            <a:endParaRPr lang="zh-CN" altLang="en-US" dirty="0"/>
          </a:p>
        </p:txBody>
      </p:sp>
      <p:sp>
        <p:nvSpPr>
          <p:cNvPr id="3" name="内容占位符 2"/>
          <p:cNvSpPr>
            <a:spLocks noGrp="1"/>
          </p:cNvSpPr>
          <p:nvPr>
            <p:ph idx="1"/>
          </p:nvPr>
        </p:nvSpPr>
        <p:spPr/>
        <p:txBody>
          <a:bodyPr/>
          <a:lstStyle/>
          <a:p>
            <a:endParaRPr lang="zh-CN" altLang="en-US"/>
          </a:p>
        </p:txBody>
      </p:sp>
      <p:sp>
        <p:nvSpPr>
          <p:cNvPr id="13" name="Rectangle 18"/>
          <p:cNvSpPr/>
          <p:nvPr/>
        </p:nvSpPr>
        <p:spPr bwMode="auto">
          <a:xfrm>
            <a:off x="8000540" y="692696"/>
            <a:ext cx="2985532" cy="1576523"/>
          </a:xfrm>
          <a:custGeom>
            <a:avLst/>
            <a:gdLst/>
            <a:ahLst/>
            <a:cxnLst/>
            <a:rect l="l" t="t" r="r" b="b"/>
            <a:pathLst>
              <a:path w="2926080" h="1545751">
                <a:moveTo>
                  <a:pt x="0" y="0"/>
                </a:moveTo>
                <a:lnTo>
                  <a:pt x="2926080" y="0"/>
                </a:lnTo>
                <a:lnTo>
                  <a:pt x="2926080" y="1097280"/>
                </a:lnTo>
                <a:lnTo>
                  <a:pt x="2487754" y="1097280"/>
                </a:lnTo>
                <a:lnTo>
                  <a:pt x="2003164" y="1545751"/>
                </a:lnTo>
                <a:lnTo>
                  <a:pt x="2001876" y="1097280"/>
                </a:lnTo>
                <a:lnTo>
                  <a:pt x="0" y="1097280"/>
                </a:ln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2" tIns="139871" rIns="186492" bIns="139871" numCol="1" rtlCol="0" anchor="t" anchorCtr="0" compatLnSpc="1">
            <a:prstTxWarp prst="textNoShape">
              <a:avLst/>
            </a:prstTxWarp>
          </a:bodyPr>
          <a:lstStyle/>
          <a:p>
            <a:pPr marL="0" lvl="1" defTabSz="1656475" fontAlgn="base">
              <a:lnSpc>
                <a:spcPct val="90000"/>
              </a:lnSpc>
              <a:spcBef>
                <a:spcPct val="0"/>
              </a:spcBef>
              <a:spcAft>
                <a:spcPct val="0"/>
              </a:spcAft>
            </a:pPr>
            <a:r>
              <a:rPr lang="zh-CN" altLang="en-US" sz="2400" kern="0" spc="-11" dirty="0" smtClean="0">
                <a:solidFill>
                  <a:schemeClr val="bg1"/>
                </a:solidFill>
                <a:latin typeface="楷体" panose="02010609060101010101" pitchFamily="49" charset="-122"/>
                <a:ea typeface="楷体" panose="02010609060101010101" pitchFamily="49" charset="-122"/>
              </a:rPr>
              <a:t>千里之外也能获得专业的培训指导！</a:t>
            </a:r>
            <a:endParaRPr lang="en-US" sz="2400" kern="0" spc="-11" dirty="0">
              <a:solidFill>
                <a:schemeClr val="bg1"/>
              </a:solidFill>
              <a:latin typeface="楷体" panose="02010609060101010101" pitchFamily="49" charset="-122"/>
              <a:ea typeface="楷体" panose="02010609060101010101" pitchFamily="49" charset="-122"/>
            </a:endParaRPr>
          </a:p>
        </p:txBody>
      </p:sp>
      <p:sp>
        <p:nvSpPr>
          <p:cNvPr id="14" name="Rectangle 18"/>
          <p:cNvSpPr/>
          <p:nvPr/>
        </p:nvSpPr>
        <p:spPr bwMode="auto">
          <a:xfrm>
            <a:off x="4737439" y="708720"/>
            <a:ext cx="2985532" cy="1576523"/>
          </a:xfrm>
          <a:custGeom>
            <a:avLst/>
            <a:gdLst/>
            <a:ahLst/>
            <a:cxnLst/>
            <a:rect l="l" t="t" r="r" b="b"/>
            <a:pathLst>
              <a:path w="2926080" h="1545751">
                <a:moveTo>
                  <a:pt x="0" y="0"/>
                </a:moveTo>
                <a:lnTo>
                  <a:pt x="2926080" y="0"/>
                </a:lnTo>
                <a:lnTo>
                  <a:pt x="2926080" y="1097280"/>
                </a:lnTo>
                <a:lnTo>
                  <a:pt x="2487754" y="1097280"/>
                </a:lnTo>
                <a:lnTo>
                  <a:pt x="2003164" y="1545751"/>
                </a:lnTo>
                <a:lnTo>
                  <a:pt x="2001876" y="1097280"/>
                </a:lnTo>
                <a:lnTo>
                  <a:pt x="0" y="109728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492" tIns="139871" rIns="186492" bIns="139871" numCol="1" rtlCol="0" anchor="t" anchorCtr="0" compatLnSpc="1">
            <a:prstTxWarp prst="textNoShape">
              <a:avLst/>
            </a:prstTxWarp>
          </a:bodyPr>
          <a:lstStyle/>
          <a:p>
            <a:pPr marL="0" lvl="1" defTabSz="1656475" fontAlgn="base">
              <a:lnSpc>
                <a:spcPct val="90000"/>
              </a:lnSpc>
              <a:spcBef>
                <a:spcPct val="0"/>
              </a:spcBef>
              <a:spcAft>
                <a:spcPct val="0"/>
              </a:spcAft>
              <a:defRPr/>
            </a:pPr>
            <a:r>
              <a:rPr lang="zh-CN" altLang="en-US" sz="2400" kern="0" spc="-11" dirty="0" smtClean="0">
                <a:solidFill>
                  <a:schemeClr val="bg1"/>
                </a:solidFill>
                <a:latin typeface="楷体" panose="02010609060101010101" pitchFamily="49" charset="-122"/>
                <a:ea typeface="楷体" panose="02010609060101010101" pitchFamily="49" charset="-122"/>
              </a:rPr>
              <a:t>为学校构建适应企业的课程体系！</a:t>
            </a:r>
            <a:endParaRPr lang="en-US" sz="2400" kern="0" spc="-11" dirty="0">
              <a:solidFill>
                <a:schemeClr val="bg1"/>
              </a:solidFill>
              <a:latin typeface="楷体" panose="02010609060101010101" pitchFamily="49" charset="-122"/>
              <a:ea typeface="楷体" panose="02010609060101010101" pitchFamily="49" charset="-122"/>
            </a:endParaRPr>
          </a:p>
        </p:txBody>
      </p:sp>
      <p:sp>
        <p:nvSpPr>
          <p:cNvPr id="15" name="Rectangle 18"/>
          <p:cNvSpPr/>
          <p:nvPr/>
        </p:nvSpPr>
        <p:spPr bwMode="auto">
          <a:xfrm>
            <a:off x="1515607" y="692695"/>
            <a:ext cx="2985532" cy="1576523"/>
          </a:xfrm>
          <a:custGeom>
            <a:avLst/>
            <a:gdLst/>
            <a:ahLst/>
            <a:cxnLst/>
            <a:rect l="l" t="t" r="r" b="b"/>
            <a:pathLst>
              <a:path w="2926080" h="1545751">
                <a:moveTo>
                  <a:pt x="0" y="0"/>
                </a:moveTo>
                <a:lnTo>
                  <a:pt x="2926080" y="0"/>
                </a:lnTo>
                <a:lnTo>
                  <a:pt x="2926080" y="1097280"/>
                </a:lnTo>
                <a:lnTo>
                  <a:pt x="2487754" y="1097280"/>
                </a:lnTo>
                <a:lnTo>
                  <a:pt x="2003164" y="1545751"/>
                </a:lnTo>
                <a:lnTo>
                  <a:pt x="2001876" y="1097280"/>
                </a:lnTo>
                <a:lnTo>
                  <a:pt x="0" y="109728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492" tIns="139871" rIns="186492" bIns="139871" numCol="1" rtlCol="0" anchor="t" anchorCtr="0" compatLnSpc="1">
            <a:prstTxWarp prst="textNoShape">
              <a:avLst/>
            </a:prstTxWarp>
          </a:bodyPr>
          <a:lstStyle/>
          <a:p>
            <a:pPr marL="0" lvl="1" defTabSz="1656475" fontAlgn="base">
              <a:lnSpc>
                <a:spcPct val="90000"/>
              </a:lnSpc>
              <a:spcBef>
                <a:spcPct val="0"/>
              </a:spcBef>
              <a:spcAft>
                <a:spcPct val="0"/>
              </a:spcAft>
              <a:defRPr/>
            </a:pPr>
            <a:r>
              <a:rPr lang="zh-CN" altLang="en-US" sz="2400" kern="0" spc="-11" dirty="0" smtClean="0">
                <a:solidFill>
                  <a:schemeClr val="bg1"/>
                </a:solidFill>
                <a:latin typeface="楷体" panose="02010609060101010101" pitchFamily="49" charset="-122"/>
                <a:ea typeface="楷体" panose="02010609060101010101" pitchFamily="49" charset="-122"/>
              </a:rPr>
              <a:t>为企业培养定制化人员！</a:t>
            </a:r>
            <a:endParaRPr lang="en-US" sz="2400" kern="0" spc="-11" dirty="0">
              <a:solidFill>
                <a:schemeClr val="bg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389676877"/>
      </p:ext>
    </p:extLst>
  </p:cSld>
  <p:clrMapOvr>
    <a:masterClrMapping/>
  </p:clrMapOvr>
  <p:transition spd="slow" advTm="1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750"/>
                                        <p:tgtEl>
                                          <p:spTgt spid="14"/>
                                        </p:tgtEl>
                                      </p:cBhvr>
                                    </p:animEffect>
                                    <p:anim calcmode="lin" valueType="num">
                                      <p:cBhvr>
                                        <p:cTn id="13" dur="750" fill="hold"/>
                                        <p:tgtEl>
                                          <p:spTgt spid="14"/>
                                        </p:tgtEl>
                                        <p:attrNameLst>
                                          <p:attrName>ppt_x</p:attrName>
                                        </p:attrNameLst>
                                      </p:cBhvr>
                                      <p:tavLst>
                                        <p:tav tm="0">
                                          <p:val>
                                            <p:strVal val="#ppt_x"/>
                                          </p:val>
                                        </p:tav>
                                        <p:tav tm="100000">
                                          <p:val>
                                            <p:strVal val="#ppt_x"/>
                                          </p:val>
                                        </p:tav>
                                      </p:tavLst>
                                    </p:anim>
                                    <p:anim calcmode="lin" valueType="num">
                                      <p:cBhvr>
                                        <p:cTn id="14" dur="75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1250"/>
                            </p:stCondLst>
                            <p:childTnLst>
                              <p:par>
                                <p:cTn id="16" presetID="42"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750"/>
                                        <p:tgtEl>
                                          <p:spTgt spid="15"/>
                                        </p:tgtEl>
                                      </p:cBhvr>
                                    </p:animEffect>
                                    <p:anim calcmode="lin" valueType="num">
                                      <p:cBhvr>
                                        <p:cTn id="19" dur="750" fill="hold"/>
                                        <p:tgtEl>
                                          <p:spTgt spid="15"/>
                                        </p:tgtEl>
                                        <p:attrNameLst>
                                          <p:attrName>ppt_x</p:attrName>
                                        </p:attrNameLst>
                                      </p:cBhvr>
                                      <p:tavLst>
                                        <p:tav tm="0">
                                          <p:val>
                                            <p:strVal val="#ppt_x"/>
                                          </p:val>
                                        </p:tav>
                                        <p:tav tm="100000">
                                          <p:val>
                                            <p:strVal val="#ppt_x"/>
                                          </p:val>
                                        </p:tav>
                                      </p:tavLst>
                                    </p:anim>
                                    <p:anim calcmode="lin" valueType="num">
                                      <p:cBhvr>
                                        <p:cTn id="20"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文本占位符 2"/>
          <p:cNvSpPr>
            <a:spLocks noGrp="1"/>
          </p:cNvSpPr>
          <p:nvPr>
            <p:ph type="body" idx="1"/>
          </p:nvPr>
        </p:nvSpPr>
        <p:spPr bwMode="auto">
          <a:xfrm>
            <a:off x="841375" y="1268413"/>
            <a:ext cx="10515600" cy="1873250"/>
          </a:xfrm>
          <a:noFill/>
          <a:ln>
            <a:miter lim="800000"/>
            <a:headEnd/>
            <a:tailEnd/>
          </a:ln>
        </p:spPr>
        <p:txBody>
          <a:bodyPr vert="horz" wrap="square" lIns="91440" tIns="45720" rIns="91440" bIns="45720" numCol="1" anchor="t" anchorCtr="0" compatLnSpc="1">
            <a:prstTxWarp prst="textNoShape">
              <a:avLst/>
            </a:prstTxWarp>
          </a:bodyPr>
          <a:lstStyle/>
          <a:p>
            <a:r>
              <a:rPr lang="zh-CN" altLang="en-US"/>
              <a:t>地        址：厦门市思明区前埔西路</a:t>
            </a:r>
            <a:r>
              <a:rPr lang="en-US" altLang="zh-CN"/>
              <a:t>146</a:t>
            </a:r>
            <a:r>
              <a:rPr lang="zh-CN" altLang="en-US"/>
              <a:t>号（云层天咨培训中心）</a:t>
            </a:r>
            <a:endParaRPr lang="en-US" altLang="zh-CN"/>
          </a:p>
          <a:p>
            <a:r>
              <a:rPr lang="zh-CN" altLang="en-US"/>
              <a:t>联  系  人：陈霁、方文庆</a:t>
            </a:r>
            <a:endParaRPr lang="en-US" altLang="zh-CN"/>
          </a:p>
          <a:p>
            <a:r>
              <a:rPr lang="zh-CN" altLang="en-US"/>
              <a:t>联系电话：</a:t>
            </a:r>
            <a:r>
              <a:rPr lang="en-US" altLang="zh-CN"/>
              <a:t>0592-8265163/18602195793</a:t>
            </a:r>
          </a:p>
          <a:p>
            <a:r>
              <a:rPr lang="zh-CN" altLang="en-US"/>
              <a:t>邮         箱：</a:t>
            </a:r>
            <a:r>
              <a:rPr lang="en-US" altLang="zh-CN"/>
              <a:t>wqfang@cloudits.info</a:t>
            </a:r>
            <a:endParaRPr lang="zh-CN" altLang="en-US"/>
          </a:p>
        </p:txBody>
      </p:sp>
      <p:sp>
        <p:nvSpPr>
          <p:cNvPr id="31746" name="标题 3"/>
          <p:cNvSpPr>
            <a:spLocks noGrp="1"/>
          </p:cNvSpPr>
          <p:nvPr>
            <p:ph type="title"/>
          </p:nvPr>
        </p:nvSpPr>
        <p:spPr bwMode="auto">
          <a:xfrm>
            <a:off x="831850" y="404813"/>
            <a:ext cx="3529013" cy="720725"/>
          </a:xfrm>
          <a:noFill/>
          <a:ln>
            <a:miter lim="800000"/>
            <a:headEnd/>
            <a:tailEnd/>
          </a:ln>
        </p:spPr>
        <p:txBody>
          <a:bodyPr vert="horz" wrap="square" lIns="91440" tIns="45720" rIns="91440" bIns="45720" numCol="1" anchorCtr="0" compatLnSpc="1">
            <a:prstTxWarp prst="textNoShape">
              <a:avLst/>
            </a:prstTxWarp>
          </a:bodyPr>
          <a:lstStyle/>
          <a:p>
            <a:r>
              <a:rPr lang="zh-CN" altLang="en-US" sz="3200"/>
              <a:t>联系方式：</a:t>
            </a:r>
          </a:p>
        </p:txBody>
      </p:sp>
      <p:sp>
        <p:nvSpPr>
          <p:cNvPr id="5" name="标题 3"/>
          <p:cNvSpPr txBox="1">
            <a:spLocks/>
          </p:cNvSpPr>
          <p:nvPr/>
        </p:nvSpPr>
        <p:spPr>
          <a:xfrm>
            <a:off x="4008438" y="3644900"/>
            <a:ext cx="5137150" cy="1152525"/>
          </a:xfrm>
          <a:prstGeom prst="rect">
            <a:avLst/>
          </a:prstGeom>
        </p:spPr>
        <p:txBody>
          <a:bodyPr anchor="b"/>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fontAlgn="auto">
              <a:spcAft>
                <a:spcPts val="0"/>
              </a:spcAft>
              <a:defRPr/>
            </a:pPr>
            <a:r>
              <a:rPr lang="zh-CN" altLang="en-US" sz="4000" b="1" dirty="0">
                <a:effectLst>
                  <a:outerShdw blurRad="38100" dist="38100" dir="2700000" algn="tl">
                    <a:srgbClr val="000000">
                      <a:alpha val="43137"/>
                    </a:srgbClr>
                  </a:outerShdw>
                </a:effectLst>
              </a:rPr>
              <a:t>请多多关照！谢谢！</a:t>
            </a:r>
          </a:p>
        </p:txBody>
      </p:sp>
    </p:spTree>
    <p:extLst>
      <p:ext uri="{BB962C8B-B14F-4D97-AF65-F5344CB8AC3E}">
        <p14:creationId xmlns:p14="http://schemas.microsoft.com/office/powerpoint/2010/main" val="61187156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UI </a:t>
            </a:r>
            <a:r>
              <a:rPr lang="zh-CN" altLang="en-US" dirty="0"/>
              <a:t>自动化基础</a:t>
            </a:r>
            <a:r>
              <a:rPr lang="zh-CN" altLang="en-US" dirty="0" smtClean="0"/>
              <a:t>入门 </a:t>
            </a:r>
            <a:r>
              <a:rPr lang="en-US" altLang="zh-CN" dirty="0" smtClean="0"/>
              <a:t>Day 6</a:t>
            </a:r>
          </a:p>
        </p:txBody>
      </p:sp>
      <p:sp>
        <p:nvSpPr>
          <p:cNvPr id="3" name="内容占位符 2"/>
          <p:cNvSpPr>
            <a:spLocks noGrp="1"/>
          </p:cNvSpPr>
          <p:nvPr>
            <p:ph idx="1"/>
          </p:nvPr>
        </p:nvSpPr>
        <p:spPr/>
        <p:txBody>
          <a:bodyPr/>
          <a:lstStyle/>
          <a:p>
            <a:pPr>
              <a:buFont typeface="Wingdings" panose="05000000000000000000" pitchFamily="2" charset="2"/>
              <a:buChar char="Ø"/>
            </a:pPr>
            <a:r>
              <a:rPr lang="en-US" altLang="zh-CN" b="1" dirty="0" smtClean="0"/>
              <a:t>Actions</a:t>
            </a:r>
            <a:r>
              <a:rPr lang="zh-CN" altLang="en-US" b="1" dirty="0" smtClean="0"/>
              <a:t>类</a:t>
            </a:r>
            <a:endParaRPr lang="en-US" altLang="zh-CN" b="1" dirty="0" smtClean="0"/>
          </a:p>
          <a:p>
            <a:pPr>
              <a:buFont typeface="Wingdings" panose="05000000000000000000" pitchFamily="2" charset="2"/>
              <a:buChar char="Ø"/>
            </a:pPr>
            <a:r>
              <a:rPr lang="en-US" altLang="zh-CN" b="1" dirty="0" smtClean="0"/>
              <a:t>Java</a:t>
            </a:r>
            <a:r>
              <a:rPr lang="zh-CN" altLang="en-US" b="1" smtClean="0"/>
              <a:t>的</a:t>
            </a:r>
            <a:r>
              <a:rPr lang="en-US" altLang="zh-CN" b="1" smtClean="0"/>
              <a:t>Robot</a:t>
            </a:r>
            <a:r>
              <a:rPr lang="zh-CN" altLang="en-US" b="1" dirty="0" smtClean="0"/>
              <a:t>类</a:t>
            </a:r>
            <a:endParaRPr lang="en-US" altLang="zh-CN" b="1" dirty="0"/>
          </a:p>
          <a:p>
            <a:pPr>
              <a:buFont typeface="Wingdings" panose="05000000000000000000" pitchFamily="2" charset="2"/>
              <a:buChar char="Ø"/>
            </a:pPr>
            <a:r>
              <a:rPr lang="zh-CN" altLang="en-US" b="1" dirty="0" smtClean="0"/>
              <a:t>上传文件</a:t>
            </a:r>
            <a:endParaRPr lang="en-US" altLang="zh-CN" b="1" dirty="0" smtClean="0"/>
          </a:p>
          <a:p>
            <a:pPr>
              <a:buFont typeface="Wingdings" panose="05000000000000000000" pitchFamily="2" charset="2"/>
              <a:buChar char="Ø"/>
            </a:pPr>
            <a:r>
              <a:rPr lang="zh-CN" altLang="en-US" b="1" dirty="0" smtClean="0"/>
              <a:t>下载文件</a:t>
            </a:r>
            <a:endParaRPr lang="en-US" altLang="zh-CN" b="1" dirty="0" smtClean="0"/>
          </a:p>
        </p:txBody>
      </p:sp>
    </p:spTree>
    <p:extLst>
      <p:ext uri="{BB962C8B-B14F-4D97-AF65-F5344CB8AC3E}">
        <p14:creationId xmlns:p14="http://schemas.microsoft.com/office/powerpoint/2010/main" val="191018259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Actions</a:t>
            </a:r>
            <a:r>
              <a:rPr lang="zh-CN" altLang="en-US" dirty="0" smtClean="0"/>
              <a:t>类</a:t>
            </a:r>
            <a:r>
              <a:rPr lang="en-US" altLang="zh-CN" dirty="0"/>
              <a:t/>
            </a:r>
            <a:br>
              <a:rPr lang="en-US" altLang="zh-CN" dirty="0"/>
            </a:br>
            <a:r>
              <a:rPr lang="en-US" altLang="zh-CN" dirty="0"/>
              <a:t/>
            </a:r>
            <a:br>
              <a:rPr lang="en-US" altLang="zh-CN" dirty="0"/>
            </a:br>
            <a:r>
              <a:rPr lang="en-US" altLang="zh-CN" dirty="0"/>
              <a:t/>
            </a:r>
            <a:br>
              <a:rPr lang="en-US" altLang="zh-CN" dirty="0"/>
            </a:br>
            <a:endParaRPr lang="en-US" altLang="zh-CN" dirty="0"/>
          </a:p>
        </p:txBody>
      </p:sp>
      <p:sp>
        <p:nvSpPr>
          <p:cNvPr id="3" name="内容占位符 2"/>
          <p:cNvSpPr>
            <a:spLocks noGrp="1"/>
          </p:cNvSpPr>
          <p:nvPr>
            <p:ph idx="1"/>
          </p:nvPr>
        </p:nvSpPr>
        <p:spPr/>
        <p:txBody>
          <a:bodyPr/>
          <a:lstStyle/>
          <a:p>
            <a:pPr marL="0" indent="0">
              <a:buNone/>
            </a:pPr>
            <a:r>
              <a:rPr lang="zh-CN" altLang="en-US" b="1" dirty="0" smtClean="0"/>
              <a:t>背景：</a:t>
            </a:r>
            <a:endParaRPr lang="en-US" altLang="zh-CN" b="1" dirty="0" smtClean="0"/>
          </a:p>
          <a:p>
            <a:pPr marL="0" indent="0">
              <a:buNone/>
            </a:pPr>
            <a:r>
              <a:rPr lang="en-US" altLang="zh-CN" b="1" dirty="0"/>
              <a:t>	</a:t>
            </a:r>
            <a:r>
              <a:rPr lang="zh-CN" altLang="en-US" sz="2400" dirty="0" smtClean="0"/>
              <a:t>平时我们在做自动化过程中可能需要模拟鼠标、键盘等的一些行为，例如鼠标单击，双击，右键，而且很多</a:t>
            </a:r>
            <a:r>
              <a:rPr lang="en-US" altLang="zh-CN" sz="2400" dirty="0" smtClean="0"/>
              <a:t>web </a:t>
            </a:r>
            <a:r>
              <a:rPr lang="zh-CN" altLang="en-US" sz="2400" dirty="0" smtClean="0"/>
              <a:t>应用可能存在快捷组合键等等。那么可以用</a:t>
            </a:r>
            <a:r>
              <a:rPr lang="en-US" altLang="zh-CN" sz="2400" dirty="0" err="1" smtClean="0"/>
              <a:t>WebDriver</a:t>
            </a:r>
            <a:r>
              <a:rPr lang="zh-CN" altLang="en-US" sz="2400" dirty="0" smtClean="0"/>
              <a:t>中提供了</a:t>
            </a:r>
            <a:r>
              <a:rPr lang="en-US" altLang="zh-CN" sz="2400" dirty="0" smtClean="0"/>
              <a:t>Actions</a:t>
            </a:r>
            <a:r>
              <a:rPr lang="zh-CN" altLang="en-US" sz="2400" dirty="0" smtClean="0"/>
              <a:t>类来处理这类需求，更复杂的键盘鼠标处理我们可以通过</a:t>
            </a:r>
            <a:r>
              <a:rPr lang="en-US" altLang="zh-CN" sz="2400" dirty="0" smtClean="0"/>
              <a:t>Java</a:t>
            </a:r>
            <a:r>
              <a:rPr lang="zh-CN" altLang="en-US" sz="2400" dirty="0" smtClean="0"/>
              <a:t>提供的</a:t>
            </a:r>
            <a:r>
              <a:rPr lang="en-US" altLang="zh-CN" sz="2400" dirty="0" smtClean="0"/>
              <a:t>Robot</a:t>
            </a:r>
            <a:r>
              <a:rPr lang="zh-CN" altLang="en-US" sz="2400" dirty="0" smtClean="0"/>
              <a:t>类解决。</a:t>
            </a:r>
            <a:endParaRPr lang="en-US" altLang="zh-CN" sz="2400" dirty="0" smtClean="0"/>
          </a:p>
          <a:p>
            <a:pPr marL="0" indent="0">
              <a:buNone/>
            </a:pPr>
            <a:endParaRPr lang="en-US" altLang="zh-CN" b="1" dirty="0" smtClean="0"/>
          </a:p>
          <a:p>
            <a:pPr marL="0" indent="0">
              <a:buNone/>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spTree>
    <p:extLst>
      <p:ext uri="{BB962C8B-B14F-4D97-AF65-F5344CB8AC3E}">
        <p14:creationId xmlns:p14="http://schemas.microsoft.com/office/powerpoint/2010/main" val="362670220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Actions</a:t>
            </a:r>
            <a:r>
              <a:rPr lang="zh-CN" altLang="en-US" dirty="0" smtClean="0"/>
              <a:t>类</a:t>
            </a:r>
            <a:r>
              <a:rPr lang="en-US" altLang="zh-CN" dirty="0"/>
              <a:t/>
            </a:r>
            <a:br>
              <a:rPr lang="en-US" altLang="zh-CN" dirty="0"/>
            </a:br>
            <a:endParaRPr lang="en-US" altLang="zh-CN" dirty="0"/>
          </a:p>
        </p:txBody>
      </p:sp>
      <p:sp>
        <p:nvSpPr>
          <p:cNvPr id="3" name="内容占位符 2"/>
          <p:cNvSpPr>
            <a:spLocks noGrp="1"/>
          </p:cNvSpPr>
          <p:nvPr>
            <p:ph idx="1"/>
          </p:nvPr>
        </p:nvSpPr>
        <p:spPr/>
        <p:txBody>
          <a:bodyPr/>
          <a:lstStyle/>
          <a:p>
            <a:pPr marL="0" indent="0">
              <a:buNone/>
            </a:pPr>
            <a:r>
              <a:rPr lang="zh-CN" altLang="en-US" b="1" dirty="0" smtClean="0"/>
              <a:t>在元素上鼠标右击和双击</a:t>
            </a:r>
            <a:endParaRPr lang="en-US" altLang="zh-CN" b="1" dirty="0" smtClean="0"/>
          </a:p>
          <a:p>
            <a:pPr marL="0" indent="0">
              <a:buNone/>
            </a:pPr>
            <a:r>
              <a:rPr lang="en-US" altLang="zh-CN" b="1" dirty="0"/>
              <a:t> </a:t>
            </a:r>
          </a:p>
          <a:p>
            <a:pPr marL="0" indent="0">
              <a:buNone/>
            </a:pPr>
            <a:endParaRPr lang="en-US" altLang="zh-CN" b="1" dirty="0" smtClean="0"/>
          </a:p>
          <a:p>
            <a:pPr marL="0" indent="0">
              <a:buNone/>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smtClean="0"/>
          </a:p>
          <a:p>
            <a:pPr marL="0" indent="0">
              <a:buNone/>
            </a:pPr>
            <a:endParaRPr lang="en-US" altLang="zh-CN" b="1" dirty="0" smtClean="0"/>
          </a:p>
          <a:p>
            <a:pPr marL="0" indent="0">
              <a:buNone/>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pic>
        <p:nvPicPr>
          <p:cNvPr id="8" name="图片 7"/>
          <p:cNvPicPr>
            <a:picLocks noChangeAspect="1"/>
          </p:cNvPicPr>
          <p:nvPr/>
        </p:nvPicPr>
        <p:blipFill>
          <a:blip r:embed="rId2"/>
          <a:stretch>
            <a:fillRect/>
          </a:stretch>
        </p:blipFill>
        <p:spPr>
          <a:xfrm>
            <a:off x="1055440" y="1660579"/>
            <a:ext cx="7714286" cy="2847619"/>
          </a:xfrm>
          <a:prstGeom prst="rect">
            <a:avLst/>
          </a:prstGeom>
        </p:spPr>
      </p:pic>
    </p:spTree>
    <p:extLst>
      <p:ext uri="{BB962C8B-B14F-4D97-AF65-F5344CB8AC3E}">
        <p14:creationId xmlns:p14="http://schemas.microsoft.com/office/powerpoint/2010/main" val="5119051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TestNG</a:t>
            </a:r>
            <a:r>
              <a:rPr lang="en-US" altLang="zh-CN" dirty="0" smtClean="0"/>
              <a:t> </a:t>
            </a:r>
            <a:r>
              <a:rPr lang="zh-CN" altLang="en-US" dirty="0"/>
              <a:t>引入</a:t>
            </a:r>
            <a:endParaRPr lang="en-US" altLang="zh-CN" dirty="0" smtClean="0"/>
          </a:p>
        </p:txBody>
      </p:sp>
      <p:sp>
        <p:nvSpPr>
          <p:cNvPr id="3" name="内容占位符 2"/>
          <p:cNvSpPr>
            <a:spLocks noGrp="1"/>
          </p:cNvSpPr>
          <p:nvPr>
            <p:ph idx="1"/>
          </p:nvPr>
        </p:nvSpPr>
        <p:spPr/>
        <p:txBody>
          <a:bodyPr/>
          <a:lstStyle/>
          <a:p>
            <a:pPr marL="0" indent="0">
              <a:buNone/>
            </a:pPr>
            <a:r>
              <a:rPr lang="zh-CN" altLang="en-US" b="1" dirty="0"/>
              <a:t>项目引入：</a:t>
            </a:r>
            <a:endParaRPr lang="en-US" altLang="zh-CN" b="1" dirty="0"/>
          </a:p>
          <a:p>
            <a:pPr marL="457200" lvl="1" indent="0">
              <a:buNone/>
            </a:pPr>
            <a:r>
              <a:rPr lang="en-US" altLang="zh-CN" b="1" dirty="0"/>
              <a:t>Pom.xml </a:t>
            </a:r>
            <a:r>
              <a:rPr lang="zh-CN" altLang="en-US" b="1" dirty="0"/>
              <a:t>添加如下</a:t>
            </a:r>
            <a:r>
              <a:rPr lang="zh-CN" altLang="en-US" b="1" dirty="0" smtClean="0"/>
              <a:t>：</a:t>
            </a:r>
            <a:endParaRPr lang="en-US" altLang="zh-CN" b="1" dirty="0" smtClean="0"/>
          </a:p>
          <a:p>
            <a:pPr marL="457200" lvl="1" indent="0">
              <a:buNone/>
            </a:pPr>
            <a:endParaRPr lang="en-US" altLang="zh-CN" b="1" dirty="0"/>
          </a:p>
          <a:p>
            <a:pPr marL="457200" lvl="1" indent="0">
              <a:buNone/>
            </a:pPr>
            <a:r>
              <a:rPr lang="en-US" altLang="zh-CN" sz="2000" b="1" dirty="0"/>
              <a:t>&lt;dependency&gt;</a:t>
            </a:r>
          </a:p>
          <a:p>
            <a:pPr marL="457200" lvl="1" indent="0">
              <a:buNone/>
            </a:pPr>
            <a:r>
              <a:rPr lang="en-US" altLang="zh-CN" sz="2000" b="1" dirty="0"/>
              <a:t>    &lt;</a:t>
            </a:r>
            <a:r>
              <a:rPr lang="en-US" altLang="zh-CN" sz="2000" b="1" dirty="0" err="1"/>
              <a:t>groupId</a:t>
            </a:r>
            <a:r>
              <a:rPr lang="en-US" altLang="zh-CN" sz="2000" b="1" dirty="0"/>
              <a:t>&gt;</a:t>
            </a:r>
            <a:r>
              <a:rPr lang="en-US" altLang="zh-CN" sz="2000" b="1" dirty="0" err="1"/>
              <a:t>org.testng</a:t>
            </a:r>
            <a:r>
              <a:rPr lang="en-US" altLang="zh-CN" sz="2000" b="1" dirty="0"/>
              <a:t>&lt;/</a:t>
            </a:r>
            <a:r>
              <a:rPr lang="en-US" altLang="zh-CN" sz="2000" b="1" dirty="0" err="1"/>
              <a:t>groupId</a:t>
            </a:r>
            <a:r>
              <a:rPr lang="en-US" altLang="zh-CN" sz="2000" b="1" dirty="0"/>
              <a:t>&gt;</a:t>
            </a:r>
          </a:p>
          <a:p>
            <a:pPr marL="457200" lvl="1" indent="0">
              <a:buNone/>
            </a:pPr>
            <a:r>
              <a:rPr lang="en-US" altLang="zh-CN" sz="2000" b="1" dirty="0"/>
              <a:t>    &lt;</a:t>
            </a:r>
            <a:r>
              <a:rPr lang="en-US" altLang="zh-CN" sz="2000" b="1" dirty="0" err="1"/>
              <a:t>artifactId</a:t>
            </a:r>
            <a:r>
              <a:rPr lang="en-US" altLang="zh-CN" sz="2000" b="1" dirty="0"/>
              <a:t>&gt;</a:t>
            </a:r>
            <a:r>
              <a:rPr lang="en-US" altLang="zh-CN" sz="2000" b="1" dirty="0" err="1"/>
              <a:t>testng</a:t>
            </a:r>
            <a:r>
              <a:rPr lang="en-US" altLang="zh-CN" sz="2000" b="1" dirty="0"/>
              <a:t>&lt;/</a:t>
            </a:r>
            <a:r>
              <a:rPr lang="en-US" altLang="zh-CN" sz="2000" b="1" dirty="0" err="1"/>
              <a:t>artifactId</a:t>
            </a:r>
            <a:r>
              <a:rPr lang="en-US" altLang="zh-CN" sz="2000" b="1" dirty="0"/>
              <a:t>&gt;</a:t>
            </a:r>
          </a:p>
          <a:p>
            <a:pPr marL="457200" lvl="1" indent="0">
              <a:buNone/>
            </a:pPr>
            <a:r>
              <a:rPr lang="en-US" altLang="zh-CN" sz="2000" b="1" dirty="0"/>
              <a:t>    &lt;version&gt;6.9.10&lt;/version&gt;</a:t>
            </a:r>
          </a:p>
          <a:p>
            <a:pPr marL="457200" lvl="1" indent="0">
              <a:buNone/>
            </a:pPr>
            <a:r>
              <a:rPr lang="en-US" altLang="zh-CN" sz="2000" b="1" dirty="0"/>
              <a:t>&lt;/dependency&gt;</a:t>
            </a:r>
          </a:p>
          <a:p>
            <a:pPr marL="0" indent="0">
              <a:buNone/>
            </a:pPr>
            <a:endParaRPr lang="en-US" altLang="zh-CN" b="1" dirty="0" smtClean="0"/>
          </a:p>
        </p:txBody>
      </p:sp>
    </p:spTree>
    <p:extLst>
      <p:ext uri="{BB962C8B-B14F-4D97-AF65-F5344CB8AC3E}">
        <p14:creationId xmlns:p14="http://schemas.microsoft.com/office/powerpoint/2010/main" val="408025925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Actions</a:t>
            </a:r>
            <a:r>
              <a:rPr lang="zh-CN" altLang="en-US" dirty="0" smtClean="0"/>
              <a:t>类</a:t>
            </a:r>
            <a:r>
              <a:rPr lang="en-US" altLang="zh-CN" dirty="0"/>
              <a:t/>
            </a:r>
            <a:br>
              <a:rPr lang="en-US" altLang="zh-CN" dirty="0"/>
            </a:br>
            <a:endParaRPr lang="en-US" altLang="zh-CN" dirty="0"/>
          </a:p>
        </p:txBody>
      </p:sp>
      <p:sp>
        <p:nvSpPr>
          <p:cNvPr id="3" name="内容占位符 2"/>
          <p:cNvSpPr>
            <a:spLocks noGrp="1"/>
          </p:cNvSpPr>
          <p:nvPr>
            <p:ph idx="1"/>
          </p:nvPr>
        </p:nvSpPr>
        <p:spPr/>
        <p:txBody>
          <a:bodyPr/>
          <a:lstStyle/>
          <a:p>
            <a:pPr marL="0" indent="0">
              <a:buNone/>
            </a:pPr>
            <a:r>
              <a:rPr lang="zh-CN" altLang="en-US" b="1" dirty="0" smtClean="0"/>
              <a:t>鼠标移动到某个元素上</a:t>
            </a:r>
            <a:r>
              <a:rPr lang="en-US" altLang="zh-CN" b="1" dirty="0" smtClean="0"/>
              <a:t> </a:t>
            </a:r>
            <a:endParaRPr lang="en-US" altLang="zh-CN" b="1" dirty="0"/>
          </a:p>
          <a:p>
            <a:pPr marL="0" indent="0">
              <a:buNone/>
            </a:pPr>
            <a:endParaRPr lang="en-US" altLang="zh-CN" b="1" dirty="0" smtClean="0"/>
          </a:p>
          <a:p>
            <a:pPr marL="0" indent="0">
              <a:buNone/>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smtClean="0"/>
          </a:p>
          <a:p>
            <a:pPr marL="0" indent="0">
              <a:buNone/>
            </a:pPr>
            <a:endParaRPr lang="en-US" altLang="zh-CN" b="1" dirty="0" smtClean="0"/>
          </a:p>
          <a:p>
            <a:pPr marL="0" indent="0">
              <a:buNone/>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pic>
        <p:nvPicPr>
          <p:cNvPr id="4" name="图片 3"/>
          <p:cNvPicPr>
            <a:picLocks noChangeAspect="1"/>
          </p:cNvPicPr>
          <p:nvPr/>
        </p:nvPicPr>
        <p:blipFill>
          <a:blip r:embed="rId2"/>
          <a:stretch>
            <a:fillRect/>
          </a:stretch>
        </p:blipFill>
        <p:spPr>
          <a:xfrm>
            <a:off x="839416" y="1556792"/>
            <a:ext cx="7676190" cy="2438095"/>
          </a:xfrm>
          <a:prstGeom prst="rect">
            <a:avLst/>
          </a:prstGeom>
        </p:spPr>
      </p:pic>
    </p:spTree>
    <p:extLst>
      <p:ext uri="{BB962C8B-B14F-4D97-AF65-F5344CB8AC3E}">
        <p14:creationId xmlns:p14="http://schemas.microsoft.com/office/powerpoint/2010/main" val="428136932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Actions</a:t>
            </a:r>
            <a:r>
              <a:rPr lang="zh-CN" altLang="en-US" dirty="0" smtClean="0"/>
              <a:t>类</a:t>
            </a:r>
            <a:r>
              <a:rPr lang="en-US" altLang="zh-CN" dirty="0"/>
              <a:t/>
            </a:r>
            <a:br>
              <a:rPr lang="en-US" altLang="zh-CN" dirty="0"/>
            </a:br>
            <a:endParaRPr lang="en-US" altLang="zh-CN" dirty="0"/>
          </a:p>
        </p:txBody>
      </p:sp>
      <p:sp>
        <p:nvSpPr>
          <p:cNvPr id="3" name="内容占位符 2"/>
          <p:cNvSpPr>
            <a:spLocks noGrp="1"/>
          </p:cNvSpPr>
          <p:nvPr>
            <p:ph idx="1"/>
          </p:nvPr>
        </p:nvSpPr>
        <p:spPr/>
        <p:txBody>
          <a:bodyPr/>
          <a:lstStyle/>
          <a:p>
            <a:pPr marL="0" indent="0">
              <a:buNone/>
            </a:pPr>
            <a:r>
              <a:rPr lang="zh-CN" altLang="en-US" b="1" dirty="0" smtClean="0"/>
              <a:t>把元素拖动到（</a:t>
            </a:r>
            <a:r>
              <a:rPr lang="en-US" altLang="zh-CN" b="1" dirty="0" err="1" smtClean="0"/>
              <a:t>x,y</a:t>
            </a:r>
            <a:r>
              <a:rPr lang="zh-CN" altLang="en-US" b="1" dirty="0" smtClean="0"/>
              <a:t>）</a:t>
            </a:r>
            <a:endParaRPr lang="en-US" altLang="zh-CN" b="1" dirty="0" smtClean="0"/>
          </a:p>
          <a:p>
            <a:pPr marL="0" indent="0">
              <a:buNone/>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smtClean="0"/>
          </a:p>
          <a:p>
            <a:pPr marL="0" indent="0">
              <a:buNone/>
            </a:pPr>
            <a:endParaRPr lang="en-US" altLang="zh-CN" b="1" dirty="0" smtClean="0"/>
          </a:p>
          <a:p>
            <a:pPr marL="0" indent="0">
              <a:buNone/>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pic>
        <p:nvPicPr>
          <p:cNvPr id="6" name="图片 5"/>
          <p:cNvPicPr>
            <a:picLocks noChangeAspect="1"/>
          </p:cNvPicPr>
          <p:nvPr/>
        </p:nvPicPr>
        <p:blipFill>
          <a:blip r:embed="rId2"/>
          <a:stretch>
            <a:fillRect/>
          </a:stretch>
        </p:blipFill>
        <p:spPr>
          <a:xfrm>
            <a:off x="839416" y="1556792"/>
            <a:ext cx="8409524" cy="2466667"/>
          </a:xfrm>
          <a:prstGeom prst="rect">
            <a:avLst/>
          </a:prstGeom>
        </p:spPr>
      </p:pic>
    </p:spTree>
    <p:extLst>
      <p:ext uri="{BB962C8B-B14F-4D97-AF65-F5344CB8AC3E}">
        <p14:creationId xmlns:p14="http://schemas.microsoft.com/office/powerpoint/2010/main" val="273672224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Actions</a:t>
            </a:r>
            <a:r>
              <a:rPr lang="zh-CN" altLang="en-US" dirty="0" smtClean="0"/>
              <a:t>类</a:t>
            </a:r>
            <a:r>
              <a:rPr lang="en-US" altLang="zh-CN" dirty="0"/>
              <a:t/>
            </a:r>
            <a:br>
              <a:rPr lang="en-US" altLang="zh-CN" dirty="0"/>
            </a:br>
            <a:endParaRPr lang="en-US" altLang="zh-CN" dirty="0"/>
          </a:p>
        </p:txBody>
      </p:sp>
      <p:sp>
        <p:nvSpPr>
          <p:cNvPr id="3" name="内容占位符 2"/>
          <p:cNvSpPr>
            <a:spLocks noGrp="1"/>
          </p:cNvSpPr>
          <p:nvPr>
            <p:ph idx="1"/>
          </p:nvPr>
        </p:nvSpPr>
        <p:spPr/>
        <p:txBody>
          <a:bodyPr/>
          <a:lstStyle/>
          <a:p>
            <a:pPr marL="0" indent="0">
              <a:buNone/>
            </a:pPr>
            <a:r>
              <a:rPr lang="zh-CN" altLang="en-US" b="1" dirty="0" smtClean="0"/>
              <a:t>把元素拖动到另一个元素上</a:t>
            </a: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smtClean="0"/>
          </a:p>
          <a:p>
            <a:pPr marL="0" indent="0">
              <a:buNone/>
            </a:pPr>
            <a:endParaRPr lang="en-US" altLang="zh-CN" b="1" dirty="0" smtClean="0"/>
          </a:p>
          <a:p>
            <a:pPr marL="0" indent="0">
              <a:buNone/>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pic>
        <p:nvPicPr>
          <p:cNvPr id="4" name="图片 3"/>
          <p:cNvPicPr>
            <a:picLocks noChangeAspect="1"/>
          </p:cNvPicPr>
          <p:nvPr/>
        </p:nvPicPr>
        <p:blipFill>
          <a:blip r:embed="rId2"/>
          <a:stretch>
            <a:fillRect/>
          </a:stretch>
        </p:blipFill>
        <p:spPr>
          <a:xfrm>
            <a:off x="839416" y="1556792"/>
            <a:ext cx="8638095" cy="2485714"/>
          </a:xfrm>
          <a:prstGeom prst="rect">
            <a:avLst/>
          </a:prstGeom>
        </p:spPr>
      </p:pic>
    </p:spTree>
    <p:extLst>
      <p:ext uri="{BB962C8B-B14F-4D97-AF65-F5344CB8AC3E}">
        <p14:creationId xmlns:p14="http://schemas.microsoft.com/office/powerpoint/2010/main" val="216664621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Actions</a:t>
            </a:r>
            <a:r>
              <a:rPr lang="zh-CN" altLang="en-US" dirty="0" smtClean="0"/>
              <a:t>类</a:t>
            </a:r>
            <a:r>
              <a:rPr lang="en-US" altLang="zh-CN" dirty="0"/>
              <a:t/>
            </a:r>
            <a:br>
              <a:rPr lang="en-US" altLang="zh-CN" dirty="0"/>
            </a:br>
            <a:endParaRPr lang="en-US" altLang="zh-CN" dirty="0"/>
          </a:p>
        </p:txBody>
      </p:sp>
      <p:sp>
        <p:nvSpPr>
          <p:cNvPr id="3" name="内容占位符 2"/>
          <p:cNvSpPr>
            <a:spLocks noGrp="1"/>
          </p:cNvSpPr>
          <p:nvPr>
            <p:ph idx="1"/>
          </p:nvPr>
        </p:nvSpPr>
        <p:spPr/>
        <p:txBody>
          <a:bodyPr/>
          <a:lstStyle/>
          <a:p>
            <a:pPr marL="0" indent="0">
              <a:buNone/>
            </a:pPr>
            <a:r>
              <a:rPr lang="zh-CN" altLang="en-US" b="1" dirty="0"/>
              <a:t>下拉</a:t>
            </a:r>
            <a:r>
              <a:rPr lang="zh-CN" altLang="en-US" b="1" dirty="0" smtClean="0"/>
              <a:t>框多选</a:t>
            </a: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smtClean="0"/>
          </a:p>
          <a:p>
            <a:pPr marL="0" indent="0">
              <a:buNone/>
            </a:pPr>
            <a:endParaRPr lang="en-US" altLang="zh-CN" b="1" dirty="0" smtClean="0"/>
          </a:p>
          <a:p>
            <a:pPr marL="0" indent="0">
              <a:buNone/>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pic>
        <p:nvPicPr>
          <p:cNvPr id="5" name="图片 4"/>
          <p:cNvPicPr>
            <a:picLocks noChangeAspect="1"/>
          </p:cNvPicPr>
          <p:nvPr/>
        </p:nvPicPr>
        <p:blipFill>
          <a:blip r:embed="rId2"/>
          <a:stretch>
            <a:fillRect/>
          </a:stretch>
        </p:blipFill>
        <p:spPr>
          <a:xfrm>
            <a:off x="802684" y="1674865"/>
            <a:ext cx="9580952" cy="2819048"/>
          </a:xfrm>
          <a:prstGeom prst="rect">
            <a:avLst/>
          </a:prstGeom>
        </p:spPr>
      </p:pic>
    </p:spTree>
    <p:extLst>
      <p:ext uri="{BB962C8B-B14F-4D97-AF65-F5344CB8AC3E}">
        <p14:creationId xmlns:p14="http://schemas.microsoft.com/office/powerpoint/2010/main" val="170149323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Robot</a:t>
            </a:r>
            <a:r>
              <a:rPr lang="zh-CN" altLang="en-US" dirty="0" smtClean="0"/>
              <a:t>类</a:t>
            </a:r>
            <a:r>
              <a:rPr lang="en-US" altLang="zh-CN" dirty="0"/>
              <a:t/>
            </a:r>
            <a:br>
              <a:rPr lang="en-US" altLang="zh-CN" dirty="0"/>
            </a:br>
            <a:endParaRPr lang="en-US" altLang="zh-CN" dirty="0"/>
          </a:p>
        </p:txBody>
      </p:sp>
      <p:sp>
        <p:nvSpPr>
          <p:cNvPr id="3" name="内容占位符 2"/>
          <p:cNvSpPr>
            <a:spLocks noGrp="1"/>
          </p:cNvSpPr>
          <p:nvPr>
            <p:ph idx="1"/>
          </p:nvPr>
        </p:nvSpPr>
        <p:spPr/>
        <p:txBody>
          <a:bodyPr/>
          <a:lstStyle/>
          <a:p>
            <a:pPr marL="514350" indent="-514350">
              <a:buAutoNum type="arabicPeriod"/>
            </a:pPr>
            <a:r>
              <a:rPr lang="zh-CN" altLang="en-US" b="1" dirty="0"/>
              <a:t>按</a:t>
            </a:r>
            <a:r>
              <a:rPr lang="zh-CN" altLang="en-US" b="1" dirty="0" smtClean="0"/>
              <a:t>住某个按键</a:t>
            </a:r>
            <a:endParaRPr lang="en-US" altLang="zh-CN" b="1" dirty="0" smtClean="0"/>
          </a:p>
          <a:p>
            <a:pPr marL="457200" lvl="1" indent="0">
              <a:buNone/>
            </a:pPr>
            <a:r>
              <a:rPr lang="en-US" altLang="zh-CN" b="1" dirty="0" err="1" smtClean="0"/>
              <a:t>keyPress</a:t>
            </a:r>
            <a:r>
              <a:rPr lang="en-US" altLang="zh-CN" b="1" dirty="0" smtClean="0"/>
              <a:t>()</a:t>
            </a:r>
          </a:p>
          <a:p>
            <a:pPr marL="514350" indent="-514350">
              <a:buAutoNum type="arabicPeriod"/>
            </a:pPr>
            <a:r>
              <a:rPr lang="zh-CN" altLang="en-US" b="1" dirty="0"/>
              <a:t>松</a:t>
            </a:r>
            <a:r>
              <a:rPr lang="zh-CN" altLang="en-US" b="1" dirty="0" smtClean="0"/>
              <a:t>开某个按键</a:t>
            </a:r>
            <a:endParaRPr lang="en-US" altLang="zh-CN" b="1" dirty="0"/>
          </a:p>
          <a:p>
            <a:pPr marL="457200" lvl="1" indent="0">
              <a:buNone/>
            </a:pPr>
            <a:r>
              <a:rPr lang="en-US" altLang="zh-CN" b="1" dirty="0" err="1" smtClean="0"/>
              <a:t>keyRelease</a:t>
            </a:r>
            <a:r>
              <a:rPr lang="en-US" altLang="zh-CN" b="1" dirty="0" smtClean="0"/>
              <a:t>()</a:t>
            </a: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smtClean="0"/>
          </a:p>
          <a:p>
            <a:pPr marL="0" indent="0">
              <a:buNone/>
            </a:pPr>
            <a:endParaRPr lang="en-US" altLang="zh-CN" b="1" dirty="0" smtClean="0"/>
          </a:p>
          <a:p>
            <a:pPr marL="0" indent="0">
              <a:buNone/>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sp>
        <p:nvSpPr>
          <p:cNvPr id="6" name="Rectangle 5"/>
          <p:cNvSpPr/>
          <p:nvPr/>
        </p:nvSpPr>
        <p:spPr>
          <a:xfrm>
            <a:off x="4754960" y="1916832"/>
            <a:ext cx="6096000" cy="3970318"/>
          </a:xfrm>
          <a:prstGeom prst="rect">
            <a:avLst/>
          </a:prstGeom>
        </p:spPr>
        <p:txBody>
          <a:bodyPr>
            <a:spAutoFit/>
          </a:bodyPr>
          <a:lstStyle/>
          <a:p>
            <a:r>
              <a:rPr lang="en-US" dirty="0">
                <a:solidFill>
                  <a:schemeClr val="bg1"/>
                </a:solidFill>
              </a:rPr>
              <a:t> @Test</a:t>
            </a:r>
          </a:p>
          <a:p>
            <a:r>
              <a:rPr lang="en-US" dirty="0">
                <a:solidFill>
                  <a:schemeClr val="bg1"/>
                </a:solidFill>
              </a:rPr>
              <a:t>    public void </a:t>
            </a:r>
            <a:r>
              <a:rPr lang="en-US" dirty="0" err="1">
                <a:solidFill>
                  <a:schemeClr val="bg1"/>
                </a:solidFill>
              </a:rPr>
              <a:t>robotDemo</a:t>
            </a:r>
            <a:r>
              <a:rPr lang="en-US" dirty="0">
                <a:solidFill>
                  <a:schemeClr val="bg1"/>
                </a:solidFill>
              </a:rPr>
              <a:t>() throws </a:t>
            </a:r>
            <a:r>
              <a:rPr lang="en-US" dirty="0" err="1">
                <a:solidFill>
                  <a:schemeClr val="bg1"/>
                </a:solidFill>
              </a:rPr>
              <a:t>AWTException</a:t>
            </a:r>
            <a:r>
              <a:rPr lang="en-US" dirty="0">
                <a:solidFill>
                  <a:schemeClr val="bg1"/>
                </a:solidFill>
              </a:rPr>
              <a:t> {</a:t>
            </a:r>
          </a:p>
          <a:p>
            <a:r>
              <a:rPr lang="en-US" dirty="0">
                <a:solidFill>
                  <a:schemeClr val="bg1"/>
                </a:solidFill>
              </a:rPr>
              <a:t>        Robot </a:t>
            </a:r>
            <a:r>
              <a:rPr lang="en-US" dirty="0" err="1">
                <a:solidFill>
                  <a:schemeClr val="bg1"/>
                </a:solidFill>
              </a:rPr>
              <a:t>robot</a:t>
            </a:r>
            <a:r>
              <a:rPr lang="en-US" dirty="0">
                <a:solidFill>
                  <a:schemeClr val="bg1"/>
                </a:solidFill>
              </a:rPr>
              <a:t> = new Robot();</a:t>
            </a:r>
          </a:p>
          <a:p>
            <a:r>
              <a:rPr lang="en-US" dirty="0">
                <a:solidFill>
                  <a:schemeClr val="bg1"/>
                </a:solidFill>
              </a:rPr>
              <a:t>//        </a:t>
            </a:r>
            <a:r>
              <a:rPr lang="zh-CN" altLang="en-US" dirty="0">
                <a:solidFill>
                  <a:schemeClr val="bg1"/>
                </a:solidFill>
              </a:rPr>
              <a:t>按住</a:t>
            </a:r>
            <a:r>
              <a:rPr lang="en-US" dirty="0">
                <a:solidFill>
                  <a:schemeClr val="bg1"/>
                </a:solidFill>
              </a:rPr>
              <a:t>Ctrl</a:t>
            </a:r>
            <a:r>
              <a:rPr lang="zh-CN" altLang="en-US" dirty="0">
                <a:solidFill>
                  <a:schemeClr val="bg1"/>
                </a:solidFill>
              </a:rPr>
              <a:t>按键</a:t>
            </a:r>
          </a:p>
          <a:p>
            <a:r>
              <a:rPr lang="zh-CN" altLang="en-US" dirty="0">
                <a:solidFill>
                  <a:schemeClr val="bg1"/>
                </a:solidFill>
              </a:rPr>
              <a:t>        </a:t>
            </a:r>
            <a:r>
              <a:rPr lang="en-US" dirty="0" err="1">
                <a:solidFill>
                  <a:schemeClr val="bg1"/>
                </a:solidFill>
              </a:rPr>
              <a:t>robot.keyPress</a:t>
            </a:r>
            <a:r>
              <a:rPr lang="en-US" dirty="0">
                <a:solidFill>
                  <a:schemeClr val="bg1"/>
                </a:solidFill>
              </a:rPr>
              <a:t>(</a:t>
            </a:r>
            <a:r>
              <a:rPr lang="en-US" dirty="0" err="1">
                <a:solidFill>
                  <a:schemeClr val="bg1"/>
                </a:solidFill>
              </a:rPr>
              <a:t>KeyEvent.VK_CONTROL</a:t>
            </a:r>
            <a:r>
              <a:rPr lang="en-US" dirty="0">
                <a:solidFill>
                  <a:schemeClr val="bg1"/>
                </a:solidFill>
              </a:rPr>
              <a:t>);</a:t>
            </a:r>
          </a:p>
          <a:p>
            <a:r>
              <a:rPr lang="en-US" dirty="0">
                <a:solidFill>
                  <a:schemeClr val="bg1"/>
                </a:solidFill>
              </a:rPr>
              <a:t>//        </a:t>
            </a:r>
            <a:r>
              <a:rPr lang="zh-CN" altLang="en-US" dirty="0">
                <a:solidFill>
                  <a:schemeClr val="bg1"/>
                </a:solidFill>
              </a:rPr>
              <a:t>按住</a:t>
            </a:r>
            <a:r>
              <a:rPr lang="en-US" dirty="0">
                <a:solidFill>
                  <a:schemeClr val="bg1"/>
                </a:solidFill>
              </a:rPr>
              <a:t>S</a:t>
            </a:r>
            <a:r>
              <a:rPr lang="zh-CN" altLang="en-US" dirty="0">
                <a:solidFill>
                  <a:schemeClr val="bg1"/>
                </a:solidFill>
              </a:rPr>
              <a:t>按键</a:t>
            </a:r>
          </a:p>
          <a:p>
            <a:r>
              <a:rPr lang="zh-CN" altLang="en-US" dirty="0">
                <a:solidFill>
                  <a:schemeClr val="bg1"/>
                </a:solidFill>
              </a:rPr>
              <a:t>        </a:t>
            </a:r>
            <a:r>
              <a:rPr lang="en-US" dirty="0" err="1">
                <a:solidFill>
                  <a:schemeClr val="bg1"/>
                </a:solidFill>
              </a:rPr>
              <a:t>robot.keyPress</a:t>
            </a:r>
            <a:r>
              <a:rPr lang="en-US" dirty="0">
                <a:solidFill>
                  <a:schemeClr val="bg1"/>
                </a:solidFill>
              </a:rPr>
              <a:t>(</a:t>
            </a:r>
            <a:r>
              <a:rPr lang="en-US" dirty="0" err="1">
                <a:solidFill>
                  <a:schemeClr val="bg1"/>
                </a:solidFill>
              </a:rPr>
              <a:t>KeyEvent.VK_S</a:t>
            </a:r>
            <a:r>
              <a:rPr lang="en-US" dirty="0">
                <a:solidFill>
                  <a:schemeClr val="bg1"/>
                </a:solidFill>
              </a:rPr>
              <a:t>);</a:t>
            </a:r>
          </a:p>
          <a:p>
            <a:r>
              <a:rPr lang="en-US" dirty="0">
                <a:solidFill>
                  <a:schemeClr val="bg1"/>
                </a:solidFill>
              </a:rPr>
              <a:t>//        </a:t>
            </a:r>
            <a:r>
              <a:rPr lang="zh-CN" altLang="en-US" dirty="0">
                <a:solidFill>
                  <a:schemeClr val="bg1"/>
                </a:solidFill>
              </a:rPr>
              <a:t>得到</a:t>
            </a:r>
            <a:r>
              <a:rPr lang="en-US" dirty="0">
                <a:solidFill>
                  <a:schemeClr val="bg1"/>
                </a:solidFill>
              </a:rPr>
              <a:t>S</a:t>
            </a:r>
            <a:r>
              <a:rPr lang="zh-CN" altLang="en-US" dirty="0">
                <a:solidFill>
                  <a:schemeClr val="bg1"/>
                </a:solidFill>
              </a:rPr>
              <a:t>的</a:t>
            </a:r>
            <a:r>
              <a:rPr lang="en-US" dirty="0">
                <a:solidFill>
                  <a:schemeClr val="bg1"/>
                </a:solidFill>
              </a:rPr>
              <a:t>ASCII</a:t>
            </a:r>
            <a:r>
              <a:rPr lang="zh-CN" altLang="en-US" dirty="0">
                <a:solidFill>
                  <a:schemeClr val="bg1"/>
                </a:solidFill>
              </a:rPr>
              <a:t>值</a:t>
            </a:r>
          </a:p>
          <a:p>
            <a:r>
              <a:rPr lang="zh-CN" altLang="en-US" dirty="0">
                <a:solidFill>
                  <a:schemeClr val="bg1"/>
                </a:solidFill>
              </a:rPr>
              <a:t>        </a:t>
            </a:r>
            <a:r>
              <a:rPr lang="en-US" dirty="0" err="1">
                <a:solidFill>
                  <a:schemeClr val="bg1"/>
                </a:solidFill>
              </a:rPr>
              <a:t>int</a:t>
            </a:r>
            <a:r>
              <a:rPr lang="en-US" dirty="0">
                <a:solidFill>
                  <a:schemeClr val="bg1"/>
                </a:solidFill>
              </a:rPr>
              <a:t> </a:t>
            </a:r>
            <a:r>
              <a:rPr lang="en-US" dirty="0" err="1">
                <a:solidFill>
                  <a:schemeClr val="bg1"/>
                </a:solidFill>
              </a:rPr>
              <a:t>keyS</a:t>
            </a:r>
            <a:r>
              <a:rPr lang="en-US" dirty="0">
                <a:solidFill>
                  <a:schemeClr val="bg1"/>
                </a:solidFill>
              </a:rPr>
              <a:t> = (</a:t>
            </a:r>
            <a:r>
              <a:rPr lang="en-US" dirty="0" err="1">
                <a:solidFill>
                  <a:schemeClr val="bg1"/>
                </a:solidFill>
              </a:rPr>
              <a:t>int</a:t>
            </a:r>
            <a:r>
              <a:rPr lang="en-US" dirty="0">
                <a:solidFill>
                  <a:schemeClr val="bg1"/>
                </a:solidFill>
              </a:rPr>
              <a:t>)new Character('S');</a:t>
            </a:r>
          </a:p>
          <a:p>
            <a:r>
              <a:rPr lang="en-US" dirty="0">
                <a:solidFill>
                  <a:schemeClr val="bg1"/>
                </a:solidFill>
              </a:rPr>
              <a:t>//        </a:t>
            </a:r>
            <a:r>
              <a:rPr lang="zh-CN" altLang="en-US" dirty="0">
                <a:solidFill>
                  <a:schemeClr val="bg1"/>
                </a:solidFill>
              </a:rPr>
              <a:t>松开</a:t>
            </a:r>
            <a:r>
              <a:rPr lang="en-US" dirty="0">
                <a:solidFill>
                  <a:schemeClr val="bg1"/>
                </a:solidFill>
              </a:rPr>
              <a:t>s</a:t>
            </a:r>
            <a:r>
              <a:rPr lang="zh-CN" altLang="en-US" dirty="0">
                <a:solidFill>
                  <a:schemeClr val="bg1"/>
                </a:solidFill>
              </a:rPr>
              <a:t>键</a:t>
            </a:r>
          </a:p>
          <a:p>
            <a:r>
              <a:rPr lang="zh-CN" altLang="en-US" dirty="0">
                <a:solidFill>
                  <a:schemeClr val="bg1"/>
                </a:solidFill>
              </a:rPr>
              <a:t>        </a:t>
            </a:r>
            <a:r>
              <a:rPr lang="en-US" dirty="0" err="1">
                <a:solidFill>
                  <a:schemeClr val="bg1"/>
                </a:solidFill>
              </a:rPr>
              <a:t>robot.keyRelease</a:t>
            </a:r>
            <a:r>
              <a:rPr lang="en-US" dirty="0">
                <a:solidFill>
                  <a:schemeClr val="bg1"/>
                </a:solidFill>
              </a:rPr>
              <a:t>(</a:t>
            </a:r>
            <a:r>
              <a:rPr lang="en-US" dirty="0" err="1">
                <a:solidFill>
                  <a:schemeClr val="bg1"/>
                </a:solidFill>
              </a:rPr>
              <a:t>keyS</a:t>
            </a:r>
            <a:r>
              <a:rPr lang="en-US" dirty="0">
                <a:solidFill>
                  <a:schemeClr val="bg1"/>
                </a:solidFill>
              </a:rPr>
              <a:t>);</a:t>
            </a:r>
          </a:p>
          <a:p>
            <a:r>
              <a:rPr lang="en-US" dirty="0">
                <a:solidFill>
                  <a:schemeClr val="bg1"/>
                </a:solidFill>
              </a:rPr>
              <a:t>//        </a:t>
            </a:r>
            <a:r>
              <a:rPr lang="zh-CN" altLang="en-US" dirty="0">
                <a:solidFill>
                  <a:schemeClr val="bg1"/>
                </a:solidFill>
              </a:rPr>
              <a:t>松开</a:t>
            </a:r>
            <a:r>
              <a:rPr lang="en-US" dirty="0">
                <a:solidFill>
                  <a:schemeClr val="bg1"/>
                </a:solidFill>
              </a:rPr>
              <a:t>Ctrl</a:t>
            </a:r>
            <a:r>
              <a:rPr lang="zh-CN" altLang="en-US" dirty="0">
                <a:solidFill>
                  <a:schemeClr val="bg1"/>
                </a:solidFill>
              </a:rPr>
              <a:t>键</a:t>
            </a:r>
          </a:p>
          <a:p>
            <a:r>
              <a:rPr lang="zh-CN" altLang="en-US" dirty="0">
                <a:solidFill>
                  <a:schemeClr val="bg1"/>
                </a:solidFill>
              </a:rPr>
              <a:t>        </a:t>
            </a:r>
            <a:r>
              <a:rPr lang="en-US" dirty="0" err="1">
                <a:solidFill>
                  <a:schemeClr val="bg1"/>
                </a:solidFill>
              </a:rPr>
              <a:t>robot.keyRelease</a:t>
            </a:r>
            <a:r>
              <a:rPr lang="en-US" dirty="0">
                <a:solidFill>
                  <a:schemeClr val="bg1"/>
                </a:solidFill>
              </a:rPr>
              <a:t>(</a:t>
            </a:r>
            <a:r>
              <a:rPr lang="en-US" dirty="0" err="1">
                <a:solidFill>
                  <a:schemeClr val="bg1"/>
                </a:solidFill>
              </a:rPr>
              <a:t>KeyEvent.VK_CONTROL</a:t>
            </a:r>
            <a:r>
              <a:rPr lang="en-US" dirty="0">
                <a:solidFill>
                  <a:schemeClr val="bg1"/>
                </a:solidFill>
              </a:rPr>
              <a:t>);</a:t>
            </a:r>
          </a:p>
          <a:p>
            <a:r>
              <a:rPr lang="en-US" dirty="0">
                <a:solidFill>
                  <a:schemeClr val="bg1"/>
                </a:solidFill>
              </a:rPr>
              <a:t>    }</a:t>
            </a:r>
          </a:p>
        </p:txBody>
      </p:sp>
    </p:spTree>
    <p:extLst>
      <p:ext uri="{BB962C8B-B14F-4D97-AF65-F5344CB8AC3E}">
        <p14:creationId xmlns:p14="http://schemas.microsoft.com/office/powerpoint/2010/main" val="376566123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上传文件的处理</a:t>
            </a:r>
            <a:r>
              <a:rPr lang="en-US" altLang="zh-CN" dirty="0"/>
              <a:t/>
            </a:r>
            <a:br>
              <a:rPr lang="en-US" altLang="zh-CN" dirty="0"/>
            </a:br>
            <a:r>
              <a:rPr lang="en-US" altLang="zh-CN" dirty="0"/>
              <a:t/>
            </a:r>
            <a:br>
              <a:rPr lang="en-US" altLang="zh-CN" dirty="0"/>
            </a:br>
            <a:r>
              <a:rPr lang="en-US" altLang="zh-CN" dirty="0"/>
              <a:t/>
            </a:r>
            <a:br>
              <a:rPr lang="en-US" altLang="zh-CN" dirty="0"/>
            </a:br>
            <a:endParaRPr lang="en-US" altLang="zh-CN" dirty="0"/>
          </a:p>
        </p:txBody>
      </p:sp>
      <p:sp>
        <p:nvSpPr>
          <p:cNvPr id="3" name="内容占位符 2"/>
          <p:cNvSpPr>
            <a:spLocks noGrp="1"/>
          </p:cNvSpPr>
          <p:nvPr>
            <p:ph idx="1"/>
          </p:nvPr>
        </p:nvSpPr>
        <p:spPr/>
        <p:txBody>
          <a:bodyPr/>
          <a:lstStyle/>
          <a:p>
            <a:pPr marL="0" indent="0">
              <a:buNone/>
            </a:pPr>
            <a:r>
              <a:rPr lang="zh-CN" altLang="en-US" b="1" dirty="0"/>
              <a:t>思路</a:t>
            </a:r>
            <a:r>
              <a:rPr lang="zh-CN" altLang="en-US" b="1" dirty="0" smtClean="0"/>
              <a:t>：</a:t>
            </a:r>
            <a:endParaRPr lang="en-US" altLang="zh-CN" b="1" dirty="0" smtClean="0"/>
          </a:p>
          <a:p>
            <a:pPr marL="0" indent="0">
              <a:buNone/>
            </a:pPr>
            <a:r>
              <a:rPr lang="en-US" altLang="zh-CN" sz="2000" dirty="0"/>
              <a:t>	</a:t>
            </a:r>
            <a:r>
              <a:rPr lang="en-US" altLang="zh-CN" sz="2000" b="1" dirty="0" smtClean="0"/>
              <a:t>1</a:t>
            </a:r>
            <a:r>
              <a:rPr lang="en-US" altLang="zh-CN" sz="2000" b="1" dirty="0"/>
              <a:t>. </a:t>
            </a:r>
            <a:r>
              <a:rPr lang="zh-CN" altLang="en-US" sz="2000" b="1" dirty="0" smtClean="0"/>
              <a:t>定位上传控件</a:t>
            </a:r>
            <a:endParaRPr lang="en-US" altLang="zh-CN" sz="2000" b="1" dirty="0" smtClean="0"/>
          </a:p>
          <a:p>
            <a:pPr marL="0" indent="0">
              <a:buNone/>
            </a:pPr>
            <a:r>
              <a:rPr lang="en-US" altLang="zh-CN" sz="2000" b="1" dirty="0"/>
              <a:t>	</a:t>
            </a:r>
            <a:r>
              <a:rPr lang="en-US" altLang="zh-CN" sz="2000" b="1" dirty="0" smtClean="0"/>
              <a:t>2. </a:t>
            </a:r>
            <a:r>
              <a:rPr lang="zh-CN" altLang="en-US" sz="2000" b="1" dirty="0" smtClean="0"/>
              <a:t>使用</a:t>
            </a:r>
            <a:r>
              <a:rPr lang="en-US" altLang="zh-CN" sz="2000" b="1" dirty="0" err="1" smtClean="0"/>
              <a:t>sendkeys</a:t>
            </a:r>
            <a:r>
              <a:rPr lang="en-US" altLang="zh-CN" sz="2000" b="1" dirty="0" smtClean="0"/>
              <a:t>()</a:t>
            </a:r>
            <a:r>
              <a:rPr lang="zh-CN" altLang="en-US" sz="2000" b="1" dirty="0" smtClean="0"/>
              <a:t>方法，并传入文件路径</a:t>
            </a:r>
            <a:r>
              <a:rPr lang="en-US" altLang="zh-CN" sz="2000" b="1" dirty="0" smtClean="0"/>
              <a:t>	</a:t>
            </a:r>
            <a:endParaRPr lang="en-US" altLang="zh-CN" sz="2000" dirty="0" smtClean="0"/>
          </a:p>
          <a:p>
            <a:pPr marL="0" indent="0">
              <a:buNone/>
            </a:pPr>
            <a:r>
              <a:rPr lang="zh-CN" altLang="en-US" b="1" dirty="0" smtClean="0"/>
              <a:t>代码例子：</a:t>
            </a:r>
            <a:endParaRPr lang="en-US" altLang="zh-CN" b="1" dirty="0" smtClean="0"/>
          </a:p>
          <a:p>
            <a:pPr marL="0" indent="0">
              <a:buNone/>
            </a:pPr>
            <a:endParaRPr lang="en-US" altLang="zh-CN" b="1" dirty="0" smtClean="0"/>
          </a:p>
          <a:p>
            <a:pPr marL="0" indent="0">
              <a:buNone/>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pic>
        <p:nvPicPr>
          <p:cNvPr id="5" name="图片 4"/>
          <p:cNvPicPr>
            <a:picLocks noChangeAspect="1"/>
          </p:cNvPicPr>
          <p:nvPr/>
        </p:nvPicPr>
        <p:blipFill>
          <a:blip r:embed="rId2"/>
          <a:stretch>
            <a:fillRect/>
          </a:stretch>
        </p:blipFill>
        <p:spPr>
          <a:xfrm>
            <a:off x="1343472" y="2924944"/>
            <a:ext cx="9053746" cy="2160240"/>
          </a:xfrm>
          <a:prstGeom prst="rect">
            <a:avLst/>
          </a:prstGeom>
        </p:spPr>
      </p:pic>
    </p:spTree>
    <p:extLst>
      <p:ext uri="{BB962C8B-B14F-4D97-AF65-F5344CB8AC3E}">
        <p14:creationId xmlns:p14="http://schemas.microsoft.com/office/powerpoint/2010/main" val="48756017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作业</a:t>
            </a:r>
            <a:r>
              <a:rPr lang="en-US" altLang="zh-CN" dirty="0"/>
              <a:t/>
            </a:r>
            <a:br>
              <a:rPr lang="en-US" altLang="zh-CN" dirty="0"/>
            </a:br>
            <a:r>
              <a:rPr lang="en-US" altLang="zh-CN" dirty="0"/>
              <a:t/>
            </a:r>
            <a:br>
              <a:rPr lang="en-US" altLang="zh-CN" dirty="0"/>
            </a:br>
            <a:endParaRPr lang="en-US" altLang="zh-CN" dirty="0"/>
          </a:p>
        </p:txBody>
      </p:sp>
      <p:sp>
        <p:nvSpPr>
          <p:cNvPr id="3" name="内容占位符 2"/>
          <p:cNvSpPr>
            <a:spLocks noGrp="1"/>
          </p:cNvSpPr>
          <p:nvPr>
            <p:ph idx="1"/>
          </p:nvPr>
        </p:nvSpPr>
        <p:spPr/>
        <p:txBody>
          <a:bodyPr/>
          <a:lstStyle/>
          <a:p>
            <a:pPr marL="514350" indent="-514350">
              <a:buAutoNum type="arabicPeriod"/>
            </a:pPr>
            <a:r>
              <a:rPr lang="zh-CN" altLang="en-US" b="1" dirty="0" smtClean="0"/>
              <a:t>完成今天所有的</a:t>
            </a:r>
            <a:r>
              <a:rPr lang="en-US" altLang="zh-CN" b="1" dirty="0" smtClean="0"/>
              <a:t>DEMO</a:t>
            </a:r>
            <a:r>
              <a:rPr lang="zh-CN" altLang="en-US" b="1" dirty="0" smtClean="0"/>
              <a:t>例子</a:t>
            </a:r>
            <a:endParaRPr lang="en-US" altLang="zh-CN" b="1" dirty="0" smtClean="0"/>
          </a:p>
          <a:p>
            <a:pPr marL="514350" indent="-514350">
              <a:buAutoNum type="arabicPeriod"/>
            </a:pPr>
            <a:endParaRPr lang="en-US" altLang="zh-CN" b="1" dirty="0" smtClean="0"/>
          </a:p>
          <a:p>
            <a:pPr marL="0" indent="0">
              <a:buNone/>
            </a:pPr>
            <a:r>
              <a:rPr lang="en-US" altLang="zh-CN" b="1" dirty="0" smtClean="0"/>
              <a:t>2.   </a:t>
            </a:r>
            <a:r>
              <a:rPr lang="zh-CN" altLang="en-US" b="1" dirty="0" smtClean="0"/>
              <a:t>找个下载页面，并完成下载功能的自动化实现</a:t>
            </a:r>
            <a:endParaRPr lang="en-US" altLang="zh-CN" b="1" dirty="0" smtClean="0"/>
          </a:p>
          <a:p>
            <a:pPr marL="0" indent="0">
              <a:buNone/>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a:p>
            <a:pPr marL="514350" indent="-514350">
              <a:buAutoNum type="arabicPeriod"/>
            </a:pPr>
            <a:endParaRPr lang="en-US" altLang="zh-CN" b="1" dirty="0"/>
          </a:p>
          <a:p>
            <a:pPr marL="514350" indent="-514350">
              <a:buAutoNum type="arabicPeriod"/>
            </a:pPr>
            <a:endParaRPr lang="en-US" altLang="zh-CN" b="1" dirty="0" smtClean="0"/>
          </a:p>
        </p:txBody>
      </p:sp>
    </p:spTree>
    <p:extLst>
      <p:ext uri="{BB962C8B-B14F-4D97-AF65-F5344CB8AC3E}">
        <p14:creationId xmlns:p14="http://schemas.microsoft.com/office/powerpoint/2010/main" val="407731299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5"/>
          <p:cNvGrpSpPr/>
          <p:nvPr/>
        </p:nvGrpSpPr>
        <p:grpSpPr>
          <a:xfrm>
            <a:off x="1501008" y="2132968"/>
            <a:ext cx="2985532" cy="2984331"/>
            <a:chOff x="1094250" y="3267688"/>
            <a:chExt cx="2926080" cy="2926080"/>
          </a:xfrm>
        </p:grpSpPr>
        <p:pic>
          <p:nvPicPr>
            <p:cNvPr id="5" name="Picture 3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1094250" y="3267688"/>
              <a:ext cx="2926080" cy="2926080"/>
            </a:xfrm>
            <a:prstGeom prst="rect">
              <a:avLst/>
            </a:prstGeom>
          </p:spPr>
        </p:pic>
        <p:sp>
          <p:nvSpPr>
            <p:cNvPr id="6" name="TextBox 42"/>
            <p:cNvSpPr txBox="1"/>
            <p:nvPr/>
          </p:nvSpPr>
          <p:spPr>
            <a:xfrm>
              <a:off x="1094250" y="4858907"/>
              <a:ext cx="2926080" cy="1334861"/>
            </a:xfrm>
            <a:prstGeom prst="rect">
              <a:avLst/>
            </a:prstGeom>
            <a:gradFill flip="none" rotWithShape="1">
              <a:gsLst>
                <a:gs pos="10000">
                  <a:srgbClr val="000000"/>
                </a:gs>
                <a:gs pos="100000">
                  <a:srgbClr val="000000">
                    <a:alpha val="0"/>
                  </a:srgbClr>
                </a:gs>
              </a:gsLst>
              <a:lin ang="16200000" scaled="1"/>
              <a:tileRect/>
            </a:gradFill>
          </p:spPr>
          <p:txBody>
            <a:bodyPr wrap="square" lIns="243840" tIns="182880" rIns="243840" bIns="182880" rtlCol="0" anchor="b">
              <a:noAutofit/>
            </a:bodyPr>
            <a:lstStyle/>
            <a:p>
              <a:pPr algn="r" defTabSz="1656475" fontAlgn="base">
                <a:lnSpc>
                  <a:spcPct val="85000"/>
                </a:lnSpc>
                <a:spcBef>
                  <a:spcPct val="0"/>
                </a:spcBef>
                <a:spcAft>
                  <a:spcPct val="0"/>
                </a:spcAft>
                <a:defRPr/>
              </a:pPr>
              <a:r>
                <a:rPr lang="zh-CN" altLang="en-US"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就业培训</a:t>
              </a:r>
              <a:endParaRPr lang="en-US" altLang="zh-CN"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7" name="Group 7"/>
          <p:cNvGrpSpPr/>
          <p:nvPr/>
        </p:nvGrpSpPr>
        <p:grpSpPr>
          <a:xfrm>
            <a:off x="4752038" y="2110997"/>
            <a:ext cx="2985532" cy="2984331"/>
            <a:chOff x="4708301" y="2040060"/>
            <a:chExt cx="2926080" cy="2926080"/>
          </a:xfrm>
        </p:grpSpPr>
        <p:pic>
          <p:nvPicPr>
            <p:cNvPr id="8" name="Picture 37"/>
            <p:cNvPicPr>
              <a:picLocks noChangeAspect="1"/>
            </p:cNvPicPr>
            <p:nvPr/>
          </p:nvPicPr>
          <p:blipFill rotWithShape="1">
            <a:blip r:embed="rId3" cstate="print">
              <a:extLst>
                <a:ext uri="{28A0092B-C50C-407E-A947-70E740481C1C}">
                  <a14:useLocalDpi xmlns:a14="http://schemas.microsoft.com/office/drawing/2010/main" val="0"/>
                </a:ext>
              </a:extLst>
            </a:blip>
            <a:srcRect t="-183"/>
            <a:stretch/>
          </p:blipFill>
          <p:spPr>
            <a:xfrm flipH="1">
              <a:off x="4708301" y="2040060"/>
              <a:ext cx="2926080" cy="2926080"/>
            </a:xfrm>
            <a:prstGeom prst="rect">
              <a:avLst/>
            </a:prstGeom>
          </p:spPr>
        </p:pic>
        <p:sp>
          <p:nvSpPr>
            <p:cNvPr id="9" name="TextBox 45"/>
            <p:cNvSpPr txBox="1"/>
            <p:nvPr/>
          </p:nvSpPr>
          <p:spPr>
            <a:xfrm>
              <a:off x="4708301" y="3631279"/>
              <a:ext cx="2926080" cy="1334861"/>
            </a:xfrm>
            <a:prstGeom prst="rect">
              <a:avLst/>
            </a:prstGeom>
            <a:gradFill flip="none" rotWithShape="1">
              <a:gsLst>
                <a:gs pos="10000">
                  <a:srgbClr val="000000"/>
                </a:gs>
                <a:gs pos="100000">
                  <a:srgbClr val="000000">
                    <a:alpha val="0"/>
                  </a:srgbClr>
                </a:gs>
              </a:gsLst>
              <a:lin ang="16200000" scaled="1"/>
              <a:tileRect/>
            </a:gradFill>
          </p:spPr>
          <p:txBody>
            <a:bodyPr wrap="square" lIns="243840" tIns="182880" rIns="243840" bIns="182880" rtlCol="0" anchor="b">
              <a:noAutofit/>
            </a:bodyPr>
            <a:lstStyle/>
            <a:p>
              <a:pPr algn="r" defTabSz="1656475" fontAlgn="base">
                <a:lnSpc>
                  <a:spcPct val="85000"/>
                </a:lnSpc>
                <a:spcBef>
                  <a:spcPct val="0"/>
                </a:spcBef>
                <a:spcAft>
                  <a:spcPct val="0"/>
                </a:spcAft>
                <a:defRPr/>
              </a:pPr>
              <a:r>
                <a:rPr lang="zh-CN" altLang="en-US"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高校</a:t>
              </a:r>
              <a:r>
                <a:rPr lang="zh-CN" altLang="en-US" b="1" kern="0" dirty="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实训</a:t>
              </a:r>
              <a:endParaRPr lang="en-US" altLang="zh-CN"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 name="Group 8"/>
          <p:cNvGrpSpPr/>
          <p:nvPr/>
        </p:nvGrpSpPr>
        <p:grpSpPr>
          <a:xfrm>
            <a:off x="8003068" y="2110998"/>
            <a:ext cx="2985532" cy="2984331"/>
            <a:chOff x="8323682" y="3267950"/>
            <a:chExt cx="2926080" cy="2926080"/>
          </a:xfrm>
        </p:grpSpPr>
        <p:pic>
          <p:nvPicPr>
            <p:cNvPr id="11" name="Picture 41"/>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flipH="1">
              <a:off x="8323682" y="3267950"/>
              <a:ext cx="2926080" cy="2926080"/>
            </a:xfrm>
            <a:prstGeom prst="rect">
              <a:avLst/>
            </a:prstGeom>
          </p:spPr>
        </p:pic>
        <p:sp>
          <p:nvSpPr>
            <p:cNvPr id="12" name="TextBox 48"/>
            <p:cNvSpPr txBox="1"/>
            <p:nvPr/>
          </p:nvSpPr>
          <p:spPr>
            <a:xfrm>
              <a:off x="8323682" y="4859169"/>
              <a:ext cx="2926080" cy="1334861"/>
            </a:xfrm>
            <a:prstGeom prst="rect">
              <a:avLst/>
            </a:prstGeom>
            <a:gradFill flip="none" rotWithShape="1">
              <a:gsLst>
                <a:gs pos="10000">
                  <a:srgbClr val="000000"/>
                </a:gs>
                <a:gs pos="100000">
                  <a:srgbClr val="000000">
                    <a:alpha val="0"/>
                  </a:srgbClr>
                </a:gs>
              </a:gsLst>
              <a:lin ang="16200000" scaled="1"/>
              <a:tileRect/>
            </a:gradFill>
          </p:spPr>
          <p:txBody>
            <a:bodyPr wrap="square" lIns="243840" tIns="182880" rIns="243840" bIns="182880" rtlCol="0" anchor="b">
              <a:noAutofit/>
            </a:bodyPr>
            <a:lstStyle/>
            <a:p>
              <a:pPr algn="r" defTabSz="1656475" fontAlgn="base">
                <a:lnSpc>
                  <a:spcPct val="85000"/>
                </a:lnSpc>
                <a:spcBef>
                  <a:spcPct val="0"/>
                </a:spcBef>
                <a:spcAft>
                  <a:spcPct val="0"/>
                </a:spcAft>
                <a:defRPr/>
              </a:pPr>
              <a:r>
                <a:rPr lang="zh-CN" altLang="en-US"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在线教育</a:t>
              </a:r>
              <a:endParaRPr lang="en-US" altLang="zh-CN" b="1" kern="0" dirty="0" smtClean="0">
                <a:gradFill>
                  <a:gsLst>
                    <a:gs pos="0">
                      <a:sysClr val="window" lastClr="FFFFFF"/>
                    </a:gs>
                    <a:gs pos="100000">
                      <a:sysClr val="window" lastClr="FFFFFF"/>
                    </a:gs>
                  </a:gsLst>
                  <a:lin ang="16200000" scaled="0"/>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effectLst>
                  <a:outerShdw blurRad="38100" dist="38100" dir="2700000" algn="tl">
                    <a:srgbClr val="000000">
                      <a:alpha val="43137"/>
                    </a:srgbClr>
                  </a:outerShdw>
                </a:effectLst>
                <a:latin typeface="黑体" pitchFamily="49" charset="-122"/>
                <a:ea typeface="黑体" pitchFamily="49" charset="-122"/>
              </a:rPr>
              <a:t/>
            </a:r>
            <a:br>
              <a:rPr lang="zh-CN" altLang="en-US" dirty="0">
                <a:effectLst>
                  <a:outerShdw blurRad="38100" dist="38100" dir="2700000" algn="tl">
                    <a:srgbClr val="000000">
                      <a:alpha val="43137"/>
                    </a:srgbClr>
                  </a:outerShdw>
                </a:effectLst>
                <a:latin typeface="黑体" pitchFamily="49" charset="-122"/>
                <a:ea typeface="黑体" pitchFamily="49" charset="-122"/>
              </a:rPr>
            </a:br>
            <a:endParaRPr lang="zh-CN" altLang="en-US" dirty="0"/>
          </a:p>
        </p:txBody>
      </p:sp>
      <p:sp>
        <p:nvSpPr>
          <p:cNvPr id="3" name="内容占位符 2"/>
          <p:cNvSpPr>
            <a:spLocks noGrp="1"/>
          </p:cNvSpPr>
          <p:nvPr>
            <p:ph idx="1"/>
          </p:nvPr>
        </p:nvSpPr>
        <p:spPr/>
        <p:txBody>
          <a:bodyPr/>
          <a:lstStyle/>
          <a:p>
            <a:endParaRPr lang="zh-CN" altLang="en-US"/>
          </a:p>
        </p:txBody>
      </p:sp>
      <p:sp>
        <p:nvSpPr>
          <p:cNvPr id="13" name="Rectangle 18"/>
          <p:cNvSpPr/>
          <p:nvPr/>
        </p:nvSpPr>
        <p:spPr bwMode="auto">
          <a:xfrm>
            <a:off x="8000540" y="692696"/>
            <a:ext cx="2985532" cy="1576523"/>
          </a:xfrm>
          <a:custGeom>
            <a:avLst/>
            <a:gdLst/>
            <a:ahLst/>
            <a:cxnLst/>
            <a:rect l="l" t="t" r="r" b="b"/>
            <a:pathLst>
              <a:path w="2926080" h="1545751">
                <a:moveTo>
                  <a:pt x="0" y="0"/>
                </a:moveTo>
                <a:lnTo>
                  <a:pt x="2926080" y="0"/>
                </a:lnTo>
                <a:lnTo>
                  <a:pt x="2926080" y="1097280"/>
                </a:lnTo>
                <a:lnTo>
                  <a:pt x="2487754" y="1097280"/>
                </a:lnTo>
                <a:lnTo>
                  <a:pt x="2003164" y="1545751"/>
                </a:lnTo>
                <a:lnTo>
                  <a:pt x="2001876" y="1097280"/>
                </a:lnTo>
                <a:lnTo>
                  <a:pt x="0" y="1097280"/>
                </a:ln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2" tIns="139871" rIns="186492" bIns="139871" numCol="1" rtlCol="0" anchor="t" anchorCtr="0" compatLnSpc="1">
            <a:prstTxWarp prst="textNoShape">
              <a:avLst/>
            </a:prstTxWarp>
          </a:bodyPr>
          <a:lstStyle/>
          <a:p>
            <a:pPr marL="0" lvl="1" defTabSz="1656475" fontAlgn="base">
              <a:lnSpc>
                <a:spcPct val="90000"/>
              </a:lnSpc>
              <a:spcBef>
                <a:spcPct val="0"/>
              </a:spcBef>
              <a:spcAft>
                <a:spcPct val="0"/>
              </a:spcAft>
            </a:pPr>
            <a:r>
              <a:rPr lang="zh-CN" altLang="en-US" sz="2400" kern="0" spc="-11" dirty="0" smtClean="0">
                <a:solidFill>
                  <a:schemeClr val="bg1"/>
                </a:solidFill>
                <a:latin typeface="楷体" panose="02010609060101010101" pitchFamily="49" charset="-122"/>
                <a:ea typeface="楷体" panose="02010609060101010101" pitchFamily="49" charset="-122"/>
              </a:rPr>
              <a:t>千里之外也能获得专业的培训指导！</a:t>
            </a:r>
            <a:endParaRPr lang="en-US" sz="2400" kern="0" spc="-11" dirty="0">
              <a:solidFill>
                <a:schemeClr val="bg1"/>
              </a:solidFill>
              <a:latin typeface="楷体" panose="02010609060101010101" pitchFamily="49" charset="-122"/>
              <a:ea typeface="楷体" panose="02010609060101010101" pitchFamily="49" charset="-122"/>
            </a:endParaRPr>
          </a:p>
        </p:txBody>
      </p:sp>
      <p:sp>
        <p:nvSpPr>
          <p:cNvPr id="14" name="Rectangle 18"/>
          <p:cNvSpPr/>
          <p:nvPr/>
        </p:nvSpPr>
        <p:spPr bwMode="auto">
          <a:xfrm>
            <a:off x="4737439" y="708720"/>
            <a:ext cx="2985532" cy="1576523"/>
          </a:xfrm>
          <a:custGeom>
            <a:avLst/>
            <a:gdLst/>
            <a:ahLst/>
            <a:cxnLst/>
            <a:rect l="l" t="t" r="r" b="b"/>
            <a:pathLst>
              <a:path w="2926080" h="1545751">
                <a:moveTo>
                  <a:pt x="0" y="0"/>
                </a:moveTo>
                <a:lnTo>
                  <a:pt x="2926080" y="0"/>
                </a:lnTo>
                <a:lnTo>
                  <a:pt x="2926080" y="1097280"/>
                </a:lnTo>
                <a:lnTo>
                  <a:pt x="2487754" y="1097280"/>
                </a:lnTo>
                <a:lnTo>
                  <a:pt x="2003164" y="1545751"/>
                </a:lnTo>
                <a:lnTo>
                  <a:pt x="2001876" y="1097280"/>
                </a:lnTo>
                <a:lnTo>
                  <a:pt x="0" y="109728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492" tIns="139871" rIns="186492" bIns="139871" numCol="1" rtlCol="0" anchor="t" anchorCtr="0" compatLnSpc="1">
            <a:prstTxWarp prst="textNoShape">
              <a:avLst/>
            </a:prstTxWarp>
          </a:bodyPr>
          <a:lstStyle/>
          <a:p>
            <a:pPr marL="0" lvl="1" defTabSz="1656475" fontAlgn="base">
              <a:lnSpc>
                <a:spcPct val="90000"/>
              </a:lnSpc>
              <a:spcBef>
                <a:spcPct val="0"/>
              </a:spcBef>
              <a:spcAft>
                <a:spcPct val="0"/>
              </a:spcAft>
              <a:defRPr/>
            </a:pPr>
            <a:r>
              <a:rPr lang="zh-CN" altLang="en-US" sz="2400" kern="0" spc="-11" dirty="0" smtClean="0">
                <a:solidFill>
                  <a:schemeClr val="bg1"/>
                </a:solidFill>
                <a:latin typeface="楷体" panose="02010609060101010101" pitchFamily="49" charset="-122"/>
                <a:ea typeface="楷体" panose="02010609060101010101" pitchFamily="49" charset="-122"/>
              </a:rPr>
              <a:t>为学校构建适应企业的课程体系！</a:t>
            </a:r>
            <a:endParaRPr lang="en-US" sz="2400" kern="0" spc="-11" dirty="0">
              <a:solidFill>
                <a:schemeClr val="bg1"/>
              </a:solidFill>
              <a:latin typeface="楷体" panose="02010609060101010101" pitchFamily="49" charset="-122"/>
              <a:ea typeface="楷体" panose="02010609060101010101" pitchFamily="49" charset="-122"/>
            </a:endParaRPr>
          </a:p>
        </p:txBody>
      </p:sp>
      <p:sp>
        <p:nvSpPr>
          <p:cNvPr id="15" name="Rectangle 18"/>
          <p:cNvSpPr/>
          <p:nvPr/>
        </p:nvSpPr>
        <p:spPr bwMode="auto">
          <a:xfrm>
            <a:off x="1515607" y="692695"/>
            <a:ext cx="2985532" cy="1576523"/>
          </a:xfrm>
          <a:custGeom>
            <a:avLst/>
            <a:gdLst/>
            <a:ahLst/>
            <a:cxnLst/>
            <a:rect l="l" t="t" r="r" b="b"/>
            <a:pathLst>
              <a:path w="2926080" h="1545751">
                <a:moveTo>
                  <a:pt x="0" y="0"/>
                </a:moveTo>
                <a:lnTo>
                  <a:pt x="2926080" y="0"/>
                </a:lnTo>
                <a:lnTo>
                  <a:pt x="2926080" y="1097280"/>
                </a:lnTo>
                <a:lnTo>
                  <a:pt x="2487754" y="1097280"/>
                </a:lnTo>
                <a:lnTo>
                  <a:pt x="2003164" y="1545751"/>
                </a:lnTo>
                <a:lnTo>
                  <a:pt x="2001876" y="1097280"/>
                </a:lnTo>
                <a:lnTo>
                  <a:pt x="0" y="109728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6492" tIns="139871" rIns="186492" bIns="139871" numCol="1" rtlCol="0" anchor="t" anchorCtr="0" compatLnSpc="1">
            <a:prstTxWarp prst="textNoShape">
              <a:avLst/>
            </a:prstTxWarp>
          </a:bodyPr>
          <a:lstStyle/>
          <a:p>
            <a:pPr marL="0" lvl="1" defTabSz="1656475" fontAlgn="base">
              <a:lnSpc>
                <a:spcPct val="90000"/>
              </a:lnSpc>
              <a:spcBef>
                <a:spcPct val="0"/>
              </a:spcBef>
              <a:spcAft>
                <a:spcPct val="0"/>
              </a:spcAft>
              <a:defRPr/>
            </a:pPr>
            <a:r>
              <a:rPr lang="zh-CN" altLang="en-US" sz="2400" kern="0" spc="-11" dirty="0" smtClean="0">
                <a:solidFill>
                  <a:schemeClr val="bg1"/>
                </a:solidFill>
                <a:latin typeface="楷体" panose="02010609060101010101" pitchFamily="49" charset="-122"/>
                <a:ea typeface="楷体" panose="02010609060101010101" pitchFamily="49" charset="-122"/>
              </a:rPr>
              <a:t>为企业培养定制化人员！</a:t>
            </a:r>
            <a:endParaRPr lang="en-US" sz="2400" kern="0" spc="-11" dirty="0">
              <a:solidFill>
                <a:schemeClr val="bg1"/>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461029426"/>
      </p:ext>
    </p:extLst>
  </p:cSld>
  <p:clrMapOvr>
    <a:masterClrMapping/>
  </p:clrMapOvr>
  <p:transition spd="slow" advTm="1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750"/>
                                        <p:tgtEl>
                                          <p:spTgt spid="14"/>
                                        </p:tgtEl>
                                      </p:cBhvr>
                                    </p:animEffect>
                                    <p:anim calcmode="lin" valueType="num">
                                      <p:cBhvr>
                                        <p:cTn id="13" dur="750" fill="hold"/>
                                        <p:tgtEl>
                                          <p:spTgt spid="14"/>
                                        </p:tgtEl>
                                        <p:attrNameLst>
                                          <p:attrName>ppt_x</p:attrName>
                                        </p:attrNameLst>
                                      </p:cBhvr>
                                      <p:tavLst>
                                        <p:tav tm="0">
                                          <p:val>
                                            <p:strVal val="#ppt_x"/>
                                          </p:val>
                                        </p:tav>
                                        <p:tav tm="100000">
                                          <p:val>
                                            <p:strVal val="#ppt_x"/>
                                          </p:val>
                                        </p:tav>
                                      </p:tavLst>
                                    </p:anim>
                                    <p:anim calcmode="lin" valueType="num">
                                      <p:cBhvr>
                                        <p:cTn id="14" dur="75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1250"/>
                            </p:stCondLst>
                            <p:childTnLst>
                              <p:par>
                                <p:cTn id="16" presetID="42"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750"/>
                                        <p:tgtEl>
                                          <p:spTgt spid="15"/>
                                        </p:tgtEl>
                                      </p:cBhvr>
                                    </p:animEffect>
                                    <p:anim calcmode="lin" valueType="num">
                                      <p:cBhvr>
                                        <p:cTn id="19" dur="750" fill="hold"/>
                                        <p:tgtEl>
                                          <p:spTgt spid="15"/>
                                        </p:tgtEl>
                                        <p:attrNameLst>
                                          <p:attrName>ppt_x</p:attrName>
                                        </p:attrNameLst>
                                      </p:cBhvr>
                                      <p:tavLst>
                                        <p:tav tm="0">
                                          <p:val>
                                            <p:strVal val="#ppt_x"/>
                                          </p:val>
                                        </p:tav>
                                        <p:tav tm="100000">
                                          <p:val>
                                            <p:strVal val="#ppt_x"/>
                                          </p:val>
                                        </p:tav>
                                      </p:tavLst>
                                    </p:anim>
                                    <p:anim calcmode="lin" valueType="num">
                                      <p:cBhvr>
                                        <p:cTn id="20"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文本占位符 2"/>
          <p:cNvSpPr>
            <a:spLocks noGrp="1"/>
          </p:cNvSpPr>
          <p:nvPr>
            <p:ph type="body" idx="1"/>
          </p:nvPr>
        </p:nvSpPr>
        <p:spPr bwMode="auto">
          <a:xfrm>
            <a:off x="841375" y="1268413"/>
            <a:ext cx="10515600" cy="1873250"/>
          </a:xfrm>
          <a:noFill/>
          <a:ln>
            <a:miter lim="800000"/>
            <a:headEnd/>
            <a:tailEnd/>
          </a:ln>
        </p:spPr>
        <p:txBody>
          <a:bodyPr vert="horz" wrap="square" lIns="91440" tIns="45720" rIns="91440" bIns="45720" numCol="1" anchor="t" anchorCtr="0" compatLnSpc="1">
            <a:prstTxWarp prst="textNoShape">
              <a:avLst/>
            </a:prstTxWarp>
          </a:bodyPr>
          <a:lstStyle/>
          <a:p>
            <a:r>
              <a:rPr lang="zh-CN" altLang="en-US"/>
              <a:t>地        址：厦门市思明区前埔西路</a:t>
            </a:r>
            <a:r>
              <a:rPr lang="en-US" altLang="zh-CN"/>
              <a:t>146</a:t>
            </a:r>
            <a:r>
              <a:rPr lang="zh-CN" altLang="en-US"/>
              <a:t>号（云层天咨培训中心）</a:t>
            </a:r>
            <a:endParaRPr lang="en-US" altLang="zh-CN"/>
          </a:p>
          <a:p>
            <a:r>
              <a:rPr lang="zh-CN" altLang="en-US"/>
              <a:t>联  系  人：陈霁、方文庆</a:t>
            </a:r>
            <a:endParaRPr lang="en-US" altLang="zh-CN"/>
          </a:p>
          <a:p>
            <a:r>
              <a:rPr lang="zh-CN" altLang="en-US"/>
              <a:t>联系电话：</a:t>
            </a:r>
            <a:r>
              <a:rPr lang="en-US" altLang="zh-CN"/>
              <a:t>0592-8265163/18602195793</a:t>
            </a:r>
          </a:p>
          <a:p>
            <a:r>
              <a:rPr lang="zh-CN" altLang="en-US"/>
              <a:t>邮         箱：</a:t>
            </a:r>
            <a:r>
              <a:rPr lang="en-US" altLang="zh-CN"/>
              <a:t>wqfang@cloudits.info</a:t>
            </a:r>
            <a:endParaRPr lang="zh-CN" altLang="en-US"/>
          </a:p>
        </p:txBody>
      </p:sp>
      <p:sp>
        <p:nvSpPr>
          <p:cNvPr id="31746" name="标题 3"/>
          <p:cNvSpPr>
            <a:spLocks noGrp="1"/>
          </p:cNvSpPr>
          <p:nvPr>
            <p:ph type="title"/>
          </p:nvPr>
        </p:nvSpPr>
        <p:spPr bwMode="auto">
          <a:xfrm>
            <a:off x="831850" y="404813"/>
            <a:ext cx="3529013" cy="720725"/>
          </a:xfrm>
          <a:noFill/>
          <a:ln>
            <a:miter lim="800000"/>
            <a:headEnd/>
            <a:tailEnd/>
          </a:ln>
        </p:spPr>
        <p:txBody>
          <a:bodyPr vert="horz" wrap="square" lIns="91440" tIns="45720" rIns="91440" bIns="45720" numCol="1" anchorCtr="0" compatLnSpc="1">
            <a:prstTxWarp prst="textNoShape">
              <a:avLst/>
            </a:prstTxWarp>
          </a:bodyPr>
          <a:lstStyle/>
          <a:p>
            <a:r>
              <a:rPr lang="zh-CN" altLang="en-US" sz="3200"/>
              <a:t>联系方式：</a:t>
            </a:r>
          </a:p>
        </p:txBody>
      </p:sp>
      <p:sp>
        <p:nvSpPr>
          <p:cNvPr id="5" name="标题 3"/>
          <p:cNvSpPr txBox="1">
            <a:spLocks/>
          </p:cNvSpPr>
          <p:nvPr/>
        </p:nvSpPr>
        <p:spPr>
          <a:xfrm>
            <a:off x="4008438" y="3644900"/>
            <a:ext cx="5137150" cy="1152525"/>
          </a:xfrm>
          <a:prstGeom prst="rect">
            <a:avLst/>
          </a:prstGeom>
        </p:spPr>
        <p:txBody>
          <a:bodyPr anchor="b"/>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fontAlgn="auto">
              <a:spcAft>
                <a:spcPts val="0"/>
              </a:spcAft>
              <a:defRPr/>
            </a:pPr>
            <a:r>
              <a:rPr lang="zh-CN" altLang="en-US" sz="4000" b="1" dirty="0">
                <a:effectLst>
                  <a:outerShdw blurRad="38100" dist="38100" dir="2700000" algn="tl">
                    <a:srgbClr val="000000">
                      <a:alpha val="43137"/>
                    </a:srgbClr>
                  </a:outerShdw>
                </a:effectLst>
              </a:rPr>
              <a:t>请多多关照！谢谢！</a:t>
            </a:r>
          </a:p>
        </p:txBody>
      </p:sp>
    </p:spTree>
    <p:extLst>
      <p:ext uri="{BB962C8B-B14F-4D97-AF65-F5344CB8AC3E}">
        <p14:creationId xmlns:p14="http://schemas.microsoft.com/office/powerpoint/2010/main" val="242619944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补充</a:t>
            </a:r>
            <a:endParaRPr lang="en-US" altLang="zh-CN" dirty="0" smtClean="0"/>
          </a:p>
        </p:txBody>
      </p:sp>
      <p:sp>
        <p:nvSpPr>
          <p:cNvPr id="3" name="内容占位符 2"/>
          <p:cNvSpPr>
            <a:spLocks noGrp="1"/>
          </p:cNvSpPr>
          <p:nvPr>
            <p:ph idx="1"/>
          </p:nvPr>
        </p:nvSpPr>
        <p:spPr/>
        <p:txBody>
          <a:bodyPr/>
          <a:lstStyle/>
          <a:p>
            <a:pPr>
              <a:buFont typeface="Wingdings" panose="05000000000000000000" pitchFamily="2" charset="2"/>
              <a:buChar char="Ø"/>
            </a:pPr>
            <a:r>
              <a:rPr lang="zh-CN" altLang="en-US" b="1" dirty="0" smtClean="0"/>
              <a:t>完成下载操作</a:t>
            </a:r>
            <a:endParaRPr lang="en-US" altLang="zh-CN" b="1" dirty="0" smtClean="0"/>
          </a:p>
          <a:p>
            <a:pPr>
              <a:buFont typeface="Wingdings" panose="05000000000000000000" pitchFamily="2" charset="2"/>
              <a:buChar char="Ø"/>
            </a:pPr>
            <a:endParaRPr lang="en-US" altLang="zh-CN" b="1" dirty="0" smtClean="0"/>
          </a:p>
          <a:p>
            <a:pPr>
              <a:buFont typeface="Wingdings" panose="05000000000000000000" pitchFamily="2" charset="2"/>
              <a:buChar char="Ø"/>
            </a:pPr>
            <a:r>
              <a:rPr lang="zh-CN" altLang="en-US" b="1" dirty="0" smtClean="0"/>
              <a:t>执行</a:t>
            </a:r>
            <a:r>
              <a:rPr lang="en-US" altLang="zh-CN" b="1" dirty="0" smtClean="0"/>
              <a:t>JS </a:t>
            </a:r>
            <a:r>
              <a:rPr lang="zh-CN" altLang="en-US" b="1" dirty="0" smtClean="0"/>
              <a:t>脚本</a:t>
            </a:r>
            <a:endParaRPr lang="en-US" altLang="zh-CN" b="1" dirty="0" smtClean="0"/>
          </a:p>
          <a:p>
            <a:pPr>
              <a:buFont typeface="Wingdings" panose="05000000000000000000" pitchFamily="2" charset="2"/>
              <a:buChar char="Ø"/>
            </a:pPr>
            <a:endParaRPr lang="en-US" altLang="zh-CN" b="1" dirty="0" smtClean="0"/>
          </a:p>
          <a:p>
            <a:pPr>
              <a:buFont typeface="Wingdings" panose="05000000000000000000" pitchFamily="2" charset="2"/>
              <a:buChar char="Ø"/>
            </a:pPr>
            <a:r>
              <a:rPr lang="zh-CN" altLang="en-US" dirty="0" smtClean="0"/>
              <a:t>使用</a:t>
            </a:r>
            <a:r>
              <a:rPr lang="en-US" altLang="zh-CN" dirty="0" err="1" smtClean="0"/>
              <a:t>PhantomJS</a:t>
            </a:r>
            <a:endParaRPr lang="en-US" altLang="zh-CN" b="1" dirty="0" smtClean="0"/>
          </a:p>
        </p:txBody>
      </p:sp>
    </p:spTree>
    <p:extLst>
      <p:ext uri="{BB962C8B-B14F-4D97-AF65-F5344CB8AC3E}">
        <p14:creationId xmlns:p14="http://schemas.microsoft.com/office/powerpoint/2010/main" val="35172202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TestNG</a:t>
            </a:r>
            <a:r>
              <a:rPr lang="en-US" altLang="zh-CN" dirty="0" smtClean="0"/>
              <a:t> </a:t>
            </a:r>
            <a:r>
              <a:rPr lang="zh-CN" altLang="en-US" dirty="0" smtClean="0"/>
              <a:t>部分注解介绍</a:t>
            </a:r>
            <a:endParaRPr lang="en-US" altLang="zh-CN" dirty="0" smtClean="0"/>
          </a:p>
        </p:txBody>
      </p:sp>
      <p:sp>
        <p:nvSpPr>
          <p:cNvPr id="3" name="内容占位符 2"/>
          <p:cNvSpPr>
            <a:spLocks noGrp="1"/>
          </p:cNvSpPr>
          <p:nvPr>
            <p:ph idx="1"/>
          </p:nvPr>
        </p:nvSpPr>
        <p:spPr>
          <a:xfrm>
            <a:off x="335360" y="908720"/>
            <a:ext cx="10801200" cy="5184576"/>
          </a:xfrm>
        </p:spPr>
        <p:txBody>
          <a:bodyPr/>
          <a:lstStyle/>
          <a:p>
            <a:pPr marL="0" indent="0">
              <a:buNone/>
            </a:pPr>
            <a:r>
              <a:rPr lang="en-US" altLang="zh-CN" dirty="0"/>
              <a:t>@</a:t>
            </a:r>
            <a:r>
              <a:rPr lang="en-US" altLang="zh-CN" dirty="0" err="1" smtClean="0"/>
              <a:t>BeforeTest</a:t>
            </a:r>
            <a:r>
              <a:rPr lang="en-US" altLang="zh-CN" dirty="0" smtClean="0"/>
              <a:t>:</a:t>
            </a:r>
          </a:p>
          <a:p>
            <a:pPr marL="0" indent="0">
              <a:buNone/>
            </a:pPr>
            <a:r>
              <a:rPr lang="en-US" altLang="zh-CN" dirty="0"/>
              <a:t>	</a:t>
            </a:r>
            <a:r>
              <a:rPr lang="zh-CN" altLang="en-US" sz="2000" dirty="0"/>
              <a:t>注解的方法将被运行之前的任何测试方法属于内部类的 </a:t>
            </a:r>
            <a:r>
              <a:rPr lang="en-US" altLang="zh-CN" sz="2000" dirty="0"/>
              <a:t>&lt;test&gt;</a:t>
            </a:r>
            <a:r>
              <a:rPr lang="zh-CN" altLang="en-US" sz="2000" dirty="0"/>
              <a:t>标签的运行。</a:t>
            </a:r>
            <a:endParaRPr lang="en-US" altLang="zh-CN" sz="2000" dirty="0" smtClean="0"/>
          </a:p>
          <a:p>
            <a:pPr marL="0" indent="0">
              <a:buNone/>
            </a:pPr>
            <a:r>
              <a:rPr lang="en-US" altLang="zh-CN" dirty="0"/>
              <a:t>@</a:t>
            </a:r>
            <a:r>
              <a:rPr lang="en-US" altLang="zh-CN" dirty="0" err="1" smtClean="0"/>
              <a:t>BeforeMethod</a:t>
            </a:r>
            <a:r>
              <a:rPr lang="en-US" altLang="zh-CN" dirty="0" smtClean="0"/>
              <a:t>:</a:t>
            </a:r>
          </a:p>
          <a:p>
            <a:pPr marL="0" indent="0">
              <a:buNone/>
            </a:pPr>
            <a:r>
              <a:rPr lang="en-US" altLang="zh-CN" dirty="0"/>
              <a:t>	</a:t>
            </a:r>
            <a:r>
              <a:rPr lang="zh-CN" altLang="en-US" sz="2000" dirty="0"/>
              <a:t>注解的方法将每个测试方法之前运行。</a:t>
            </a:r>
            <a:endParaRPr lang="en-US" altLang="zh-CN" sz="2000" dirty="0" smtClean="0"/>
          </a:p>
          <a:p>
            <a:pPr marL="0" indent="0">
              <a:buNone/>
            </a:pPr>
            <a:r>
              <a:rPr lang="en-US" altLang="zh-CN" b="1" dirty="0" smtClean="0"/>
              <a:t>@Test:</a:t>
            </a:r>
          </a:p>
          <a:p>
            <a:pPr marL="0" indent="0">
              <a:buNone/>
            </a:pPr>
            <a:r>
              <a:rPr lang="en-US" altLang="zh-CN" b="1" dirty="0"/>
              <a:t>	</a:t>
            </a:r>
            <a:r>
              <a:rPr lang="zh-CN" altLang="en-US" sz="2000" dirty="0"/>
              <a:t>标记一个类或方法作为测试的一部分。</a:t>
            </a:r>
            <a:endParaRPr lang="en-US" altLang="zh-CN" sz="2000" b="1" dirty="0" smtClean="0"/>
          </a:p>
          <a:p>
            <a:pPr marL="0" indent="0">
              <a:buNone/>
            </a:pPr>
            <a:r>
              <a:rPr lang="en-US" altLang="zh-CN" dirty="0"/>
              <a:t>@</a:t>
            </a:r>
            <a:r>
              <a:rPr lang="en-US" altLang="zh-CN" dirty="0" err="1" smtClean="0"/>
              <a:t>AfterMethod</a:t>
            </a:r>
            <a:r>
              <a:rPr lang="en-US" altLang="zh-CN" dirty="0" smtClean="0"/>
              <a:t>:</a:t>
            </a:r>
          </a:p>
          <a:p>
            <a:pPr marL="0" indent="0">
              <a:buNone/>
            </a:pPr>
            <a:r>
              <a:rPr lang="en-US" altLang="zh-CN" sz="2000" dirty="0" smtClean="0"/>
              <a:t>	</a:t>
            </a:r>
            <a:r>
              <a:rPr lang="zh-CN" altLang="en-US" sz="2000" dirty="0" smtClean="0"/>
              <a:t>被</a:t>
            </a:r>
            <a:r>
              <a:rPr lang="zh-CN" altLang="en-US" sz="2000" dirty="0"/>
              <a:t>注释的方法将被运行后，每个测试方法。</a:t>
            </a:r>
            <a:endParaRPr lang="en-US" altLang="zh-CN" sz="2000" dirty="0" smtClean="0"/>
          </a:p>
          <a:p>
            <a:pPr marL="0" indent="0">
              <a:buNone/>
            </a:pPr>
            <a:r>
              <a:rPr lang="en-US" altLang="zh-CN" dirty="0" smtClean="0"/>
              <a:t>@</a:t>
            </a:r>
            <a:r>
              <a:rPr lang="en-US" altLang="zh-CN" dirty="0" err="1" smtClean="0"/>
              <a:t>AfterTest</a:t>
            </a:r>
            <a:r>
              <a:rPr lang="en-US" altLang="zh-CN" dirty="0" smtClean="0"/>
              <a:t>:</a:t>
            </a:r>
          </a:p>
          <a:p>
            <a:pPr marL="0" indent="0">
              <a:buNone/>
            </a:pPr>
            <a:r>
              <a:rPr lang="en-US" altLang="zh-CN" dirty="0" smtClean="0"/>
              <a:t>	</a:t>
            </a:r>
            <a:r>
              <a:rPr lang="zh-CN" altLang="en-US" sz="2000" dirty="0" smtClean="0"/>
              <a:t>注解</a:t>
            </a:r>
            <a:r>
              <a:rPr lang="zh-CN" altLang="en-US" sz="2000" dirty="0"/>
              <a:t>的方法将被运行后，所有的测试方法，属于内部类的</a:t>
            </a:r>
            <a:r>
              <a:rPr lang="en-US" altLang="zh-CN" sz="2000" dirty="0"/>
              <a:t>&lt;test&gt;</a:t>
            </a:r>
            <a:r>
              <a:rPr lang="zh-CN" altLang="en-US" sz="2000" dirty="0"/>
              <a:t>标签的运行。</a:t>
            </a:r>
            <a:endParaRPr lang="en-US" altLang="zh-CN" sz="2000" dirty="0"/>
          </a:p>
          <a:p>
            <a:pPr marL="0" indent="0">
              <a:buNone/>
            </a:pPr>
            <a:endParaRPr lang="en-US" altLang="zh-CN" dirty="0" smtClean="0"/>
          </a:p>
          <a:p>
            <a:pPr marL="0" indent="0">
              <a:buNone/>
            </a:pPr>
            <a:endParaRPr lang="en-US" altLang="zh-CN" b="1" dirty="0" smtClean="0"/>
          </a:p>
        </p:txBody>
      </p:sp>
    </p:spTree>
    <p:extLst>
      <p:ext uri="{BB962C8B-B14F-4D97-AF65-F5344CB8AC3E}">
        <p14:creationId xmlns:p14="http://schemas.microsoft.com/office/powerpoint/2010/main" val="60676270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火狐下载文件</a:t>
            </a:r>
            <a:endParaRPr lang="en-US" altLang="zh-CN" dirty="0" smtClean="0"/>
          </a:p>
        </p:txBody>
      </p:sp>
      <p:sp>
        <p:nvSpPr>
          <p:cNvPr id="3" name="内容占位符 2"/>
          <p:cNvSpPr>
            <a:spLocks noGrp="1"/>
          </p:cNvSpPr>
          <p:nvPr>
            <p:ph idx="1"/>
          </p:nvPr>
        </p:nvSpPr>
        <p:spPr/>
        <p:txBody>
          <a:bodyPr/>
          <a:lstStyle/>
          <a:p>
            <a:pPr marL="0" indent="0">
              <a:buNone/>
            </a:pPr>
            <a:r>
              <a:rPr lang="zh-CN" altLang="en-US" b="1" dirty="0" smtClean="0"/>
              <a:t>例子：</a:t>
            </a:r>
            <a:endParaRPr lang="en-US" altLang="zh-CN" b="1" dirty="0" smtClean="0"/>
          </a:p>
          <a:p>
            <a:pPr marL="0" indent="0">
              <a:buNone/>
            </a:pPr>
            <a:r>
              <a:rPr lang="en-US" altLang="zh-CN" b="1" dirty="0"/>
              <a:t>	</a:t>
            </a:r>
            <a:r>
              <a:rPr lang="zh-CN" altLang="en-US" sz="1600" b="1" dirty="0" smtClean="0"/>
              <a:t>更多参数：</a:t>
            </a:r>
            <a:r>
              <a:rPr lang="en-US" altLang="zh-CN" sz="1600" b="1" dirty="0" smtClean="0"/>
              <a:t>http</a:t>
            </a:r>
            <a:r>
              <a:rPr lang="en-US" altLang="zh-CN" sz="1600" b="1" dirty="0"/>
              <a:t>://kb.mozillazine.org/Firefox_%3a_FAQs_%3a_About%3aconfig_Entries</a:t>
            </a:r>
            <a:endParaRPr lang="en-US" altLang="zh-CN" sz="1600" b="1" dirty="0" smtClean="0"/>
          </a:p>
        </p:txBody>
      </p:sp>
      <p:pic>
        <p:nvPicPr>
          <p:cNvPr id="6" name="Picture 5"/>
          <p:cNvPicPr>
            <a:picLocks noChangeAspect="1"/>
          </p:cNvPicPr>
          <p:nvPr/>
        </p:nvPicPr>
        <p:blipFill>
          <a:blip r:embed="rId3"/>
          <a:stretch>
            <a:fillRect/>
          </a:stretch>
        </p:blipFill>
        <p:spPr>
          <a:xfrm>
            <a:off x="353316" y="1844824"/>
            <a:ext cx="11210925" cy="5095875"/>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740462199"/>
              </p:ext>
            </p:extLst>
          </p:nvPr>
        </p:nvGraphicFramePr>
        <p:xfrm>
          <a:off x="8688288" y="5505450"/>
          <a:ext cx="1943100" cy="685800"/>
        </p:xfrm>
        <a:graphic>
          <a:graphicData uri="http://schemas.openxmlformats.org/presentationml/2006/ole">
            <mc:AlternateContent xmlns:mc="http://schemas.openxmlformats.org/markup-compatibility/2006">
              <mc:Choice xmlns:v="urn:schemas-microsoft-com:vml" Requires="v">
                <p:oleObj spid="_x0000_s6326" name="Packager Shell Object" showAsIcon="1" r:id="rId4" imgW="1943640" imgH="685800" progId="Package">
                  <p:embed/>
                </p:oleObj>
              </mc:Choice>
              <mc:Fallback>
                <p:oleObj name="Packager Shell Object" showAsIcon="1" r:id="rId4" imgW="1943640" imgH="685800" progId="Package">
                  <p:embed/>
                  <p:pic>
                    <p:nvPicPr>
                      <p:cNvPr id="0" name=""/>
                      <p:cNvPicPr/>
                      <p:nvPr/>
                    </p:nvPicPr>
                    <p:blipFill>
                      <a:blip r:embed="rId5"/>
                      <a:stretch>
                        <a:fillRect/>
                      </a:stretch>
                    </p:blipFill>
                    <p:spPr>
                      <a:xfrm>
                        <a:off x="8688288" y="5505450"/>
                        <a:ext cx="1943100" cy="6858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269377148"/>
              </p:ext>
            </p:extLst>
          </p:nvPr>
        </p:nvGraphicFramePr>
        <p:xfrm>
          <a:off x="6783885" y="5505450"/>
          <a:ext cx="1943100" cy="685800"/>
        </p:xfrm>
        <a:graphic>
          <a:graphicData uri="http://schemas.openxmlformats.org/presentationml/2006/ole">
            <mc:AlternateContent xmlns:mc="http://schemas.openxmlformats.org/markup-compatibility/2006">
              <mc:Choice xmlns:v="urn:schemas-microsoft-com:vml" Requires="v">
                <p:oleObj spid="_x0000_s6327" name="Packager Shell Object" showAsIcon="1" r:id="rId6" imgW="1943640" imgH="685800" progId="Package">
                  <p:embed/>
                </p:oleObj>
              </mc:Choice>
              <mc:Fallback>
                <p:oleObj name="Packager Shell Object" showAsIcon="1" r:id="rId6" imgW="1943640" imgH="685800" progId="Package">
                  <p:embed/>
                  <p:pic>
                    <p:nvPicPr>
                      <p:cNvPr id="0" name=""/>
                      <p:cNvPicPr/>
                      <p:nvPr/>
                    </p:nvPicPr>
                    <p:blipFill>
                      <a:blip r:embed="rId7"/>
                      <a:stretch>
                        <a:fillRect/>
                      </a:stretch>
                    </p:blipFill>
                    <p:spPr>
                      <a:xfrm>
                        <a:off x="6783885" y="5505450"/>
                        <a:ext cx="1943100" cy="685800"/>
                      </a:xfrm>
                      <a:prstGeom prst="rect">
                        <a:avLst/>
                      </a:prstGeom>
                    </p:spPr>
                  </p:pic>
                </p:oleObj>
              </mc:Fallback>
            </mc:AlternateContent>
          </a:graphicData>
        </a:graphic>
      </p:graphicFrame>
    </p:spTree>
    <p:extLst>
      <p:ext uri="{BB962C8B-B14F-4D97-AF65-F5344CB8AC3E}">
        <p14:creationId xmlns:p14="http://schemas.microsoft.com/office/powerpoint/2010/main" val="219647980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执行</a:t>
            </a:r>
            <a:r>
              <a:rPr lang="en-US" altLang="zh-CN" dirty="0" smtClean="0"/>
              <a:t>JS</a:t>
            </a:r>
          </a:p>
        </p:txBody>
      </p:sp>
      <p:sp>
        <p:nvSpPr>
          <p:cNvPr id="3" name="内容占位符 2"/>
          <p:cNvSpPr>
            <a:spLocks noGrp="1"/>
          </p:cNvSpPr>
          <p:nvPr>
            <p:ph idx="1"/>
          </p:nvPr>
        </p:nvSpPr>
        <p:spPr/>
        <p:txBody>
          <a:bodyPr/>
          <a:lstStyle/>
          <a:p>
            <a:pPr marL="0" indent="0">
              <a:buNone/>
            </a:pPr>
            <a:r>
              <a:rPr lang="zh-CN" altLang="en-US" b="1" dirty="0" smtClean="0"/>
              <a:t>例子：</a:t>
            </a:r>
            <a:endParaRPr lang="en-US" altLang="zh-CN" b="1" dirty="0" smtClean="0"/>
          </a:p>
          <a:p>
            <a:pPr marL="0" indent="0">
              <a:buNone/>
            </a:pPr>
            <a:endParaRPr lang="en-US" altLang="zh-CN" b="1" dirty="0" smtClean="0"/>
          </a:p>
        </p:txBody>
      </p:sp>
      <p:pic>
        <p:nvPicPr>
          <p:cNvPr id="4" name="图片 3"/>
          <p:cNvPicPr>
            <a:picLocks noChangeAspect="1"/>
          </p:cNvPicPr>
          <p:nvPr/>
        </p:nvPicPr>
        <p:blipFill>
          <a:blip r:embed="rId2"/>
          <a:stretch>
            <a:fillRect/>
          </a:stretch>
        </p:blipFill>
        <p:spPr>
          <a:xfrm>
            <a:off x="707446" y="1556792"/>
            <a:ext cx="9771428" cy="2885714"/>
          </a:xfrm>
          <a:prstGeom prst="rect">
            <a:avLst/>
          </a:prstGeom>
        </p:spPr>
      </p:pic>
    </p:spTree>
    <p:extLst>
      <p:ext uri="{BB962C8B-B14F-4D97-AF65-F5344CB8AC3E}">
        <p14:creationId xmlns:p14="http://schemas.microsoft.com/office/powerpoint/2010/main" val="115560858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使用</a:t>
            </a:r>
            <a:r>
              <a:rPr lang="en-US" altLang="zh-CN" dirty="0" err="1"/>
              <a:t>PhantomJS</a:t>
            </a:r>
            <a:endParaRPr lang="en-US" altLang="zh-CN" dirty="0" smtClean="0"/>
          </a:p>
        </p:txBody>
      </p:sp>
      <p:sp>
        <p:nvSpPr>
          <p:cNvPr id="3" name="内容占位符 2"/>
          <p:cNvSpPr>
            <a:spLocks noGrp="1"/>
          </p:cNvSpPr>
          <p:nvPr>
            <p:ph idx="1"/>
          </p:nvPr>
        </p:nvSpPr>
        <p:spPr/>
        <p:txBody>
          <a:bodyPr/>
          <a:lstStyle/>
          <a:p>
            <a:pPr marL="514350" indent="-514350">
              <a:buAutoNum type="arabicPeriod"/>
            </a:pPr>
            <a:r>
              <a:rPr lang="zh-CN" altLang="en-US" b="1" dirty="0" smtClean="0"/>
              <a:t>下载</a:t>
            </a:r>
            <a:r>
              <a:rPr lang="en-US" altLang="zh-CN" b="1" dirty="0" smtClean="0"/>
              <a:t>PhantomJS.exe</a:t>
            </a:r>
          </a:p>
          <a:p>
            <a:pPr marL="457200" lvl="1" indent="0">
              <a:buNone/>
            </a:pPr>
            <a:r>
              <a:rPr lang="zh-CN" altLang="en-US" b="1" dirty="0"/>
              <a:t>下载地址：</a:t>
            </a:r>
            <a:r>
              <a:rPr lang="en-US" altLang="zh-CN" dirty="0"/>
              <a:t>http://phantomjs.org/download.html </a:t>
            </a:r>
            <a:endParaRPr lang="en-US" altLang="zh-CN" b="1" dirty="0" smtClean="0"/>
          </a:p>
          <a:p>
            <a:pPr marL="514350" indent="-514350">
              <a:buAutoNum type="arabicPeriod"/>
            </a:pPr>
            <a:r>
              <a:rPr lang="zh-CN" altLang="en-US" b="1" dirty="0" smtClean="0"/>
              <a:t>配置</a:t>
            </a:r>
            <a:r>
              <a:rPr lang="en-US" altLang="zh-CN" b="1" dirty="0" smtClean="0"/>
              <a:t>Pom.xml</a:t>
            </a:r>
            <a:r>
              <a:rPr lang="zh-CN" altLang="en-US" b="1" dirty="0" smtClean="0"/>
              <a:t>文件</a:t>
            </a:r>
            <a:endParaRPr lang="en-US" altLang="zh-CN" b="1" dirty="0" smtClean="0"/>
          </a:p>
          <a:p>
            <a:pPr marL="514350" indent="-514350">
              <a:buAutoNum type="arabicPeriod"/>
            </a:pPr>
            <a:endParaRPr lang="en-US" altLang="zh-CN" b="1" dirty="0"/>
          </a:p>
          <a:p>
            <a:pPr marL="514350" indent="-514350">
              <a:buAutoNum type="arabicPeriod"/>
            </a:pPr>
            <a:endParaRPr lang="en-US" altLang="zh-CN" b="1" dirty="0"/>
          </a:p>
          <a:p>
            <a:pPr marL="514350" indent="-514350">
              <a:buAutoNum type="arabicPeriod"/>
            </a:pPr>
            <a:endParaRPr lang="en-US" altLang="zh-CN" b="1" dirty="0" smtClean="0"/>
          </a:p>
        </p:txBody>
      </p:sp>
      <p:pic>
        <p:nvPicPr>
          <p:cNvPr id="7" name="图片 6"/>
          <p:cNvPicPr>
            <a:picLocks noChangeAspect="1"/>
          </p:cNvPicPr>
          <p:nvPr/>
        </p:nvPicPr>
        <p:blipFill>
          <a:blip r:embed="rId2"/>
          <a:stretch>
            <a:fillRect/>
          </a:stretch>
        </p:blipFill>
        <p:spPr>
          <a:xfrm>
            <a:off x="983432" y="2474864"/>
            <a:ext cx="9708554" cy="2106263"/>
          </a:xfrm>
          <a:prstGeom prst="rect">
            <a:avLst/>
          </a:prstGeom>
        </p:spPr>
      </p:pic>
    </p:spTree>
    <p:extLst>
      <p:ext uri="{BB962C8B-B14F-4D97-AF65-F5344CB8AC3E}">
        <p14:creationId xmlns:p14="http://schemas.microsoft.com/office/powerpoint/2010/main" val="379226181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使用</a:t>
            </a:r>
            <a:r>
              <a:rPr lang="en-US" altLang="zh-CN" dirty="0" err="1"/>
              <a:t>PhantomJS</a:t>
            </a:r>
            <a:endParaRPr lang="en-US" altLang="zh-CN" dirty="0" smtClean="0"/>
          </a:p>
        </p:txBody>
      </p:sp>
      <p:sp>
        <p:nvSpPr>
          <p:cNvPr id="3" name="内容占位符 2"/>
          <p:cNvSpPr>
            <a:spLocks noGrp="1"/>
          </p:cNvSpPr>
          <p:nvPr>
            <p:ph idx="1"/>
          </p:nvPr>
        </p:nvSpPr>
        <p:spPr/>
        <p:txBody>
          <a:bodyPr/>
          <a:lstStyle/>
          <a:p>
            <a:pPr marL="0" indent="0">
              <a:buNone/>
            </a:pPr>
            <a:r>
              <a:rPr lang="zh-CN" altLang="en-US" b="1" dirty="0" smtClean="0"/>
              <a:t>代码例子：</a:t>
            </a:r>
            <a:endParaRPr lang="en-US" altLang="zh-CN" b="1" dirty="0" smtClean="0"/>
          </a:p>
          <a:p>
            <a:pPr marL="0" indent="0">
              <a:buNone/>
            </a:pPr>
            <a:endParaRPr lang="en-US" altLang="zh-CN" b="1" dirty="0"/>
          </a:p>
          <a:p>
            <a:pPr marL="514350" indent="-514350">
              <a:buAutoNum type="arabicPeriod"/>
            </a:pPr>
            <a:endParaRPr lang="en-US" altLang="zh-CN" b="1" dirty="0"/>
          </a:p>
          <a:p>
            <a:pPr marL="514350" indent="-514350">
              <a:buAutoNum type="arabicPeriod"/>
            </a:pPr>
            <a:endParaRPr lang="en-US" altLang="zh-CN" b="1" dirty="0" smtClean="0"/>
          </a:p>
        </p:txBody>
      </p:sp>
      <p:pic>
        <p:nvPicPr>
          <p:cNvPr id="4" name="图片 3"/>
          <p:cNvPicPr>
            <a:picLocks noChangeAspect="1"/>
          </p:cNvPicPr>
          <p:nvPr/>
        </p:nvPicPr>
        <p:blipFill>
          <a:blip r:embed="rId2"/>
          <a:stretch>
            <a:fillRect/>
          </a:stretch>
        </p:blipFill>
        <p:spPr>
          <a:xfrm>
            <a:off x="1127448" y="1484784"/>
            <a:ext cx="8685714" cy="2619048"/>
          </a:xfrm>
          <a:prstGeom prst="rect">
            <a:avLst/>
          </a:prstGeom>
        </p:spPr>
      </p:pic>
    </p:spTree>
    <p:extLst>
      <p:ext uri="{BB962C8B-B14F-4D97-AF65-F5344CB8AC3E}">
        <p14:creationId xmlns:p14="http://schemas.microsoft.com/office/powerpoint/2010/main" val="196814802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bwMode="auto">
          <a:xfrm>
            <a:off x="982663" y="225425"/>
            <a:ext cx="10153650" cy="53975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sz="4000" dirty="0" smtClean="0"/>
              <a:t>Day 7 </a:t>
            </a:r>
            <a:r>
              <a:rPr lang="zh-CN" altLang="en-US" sz="4000" dirty="0" smtClean="0"/>
              <a:t>实战</a:t>
            </a:r>
          </a:p>
        </p:txBody>
      </p:sp>
      <p:sp>
        <p:nvSpPr>
          <p:cNvPr id="21506" name="内容占位符 2"/>
          <p:cNvSpPr>
            <a:spLocks noGrp="1"/>
          </p:cNvSpPr>
          <p:nvPr>
            <p:ph idx="1"/>
          </p:nvPr>
        </p:nvSpPr>
        <p:spPr bwMode="auto">
          <a:xfrm>
            <a:off x="911225" y="1125538"/>
            <a:ext cx="9939338" cy="4351337"/>
          </a:xfrm>
          <a:noFill/>
          <a:ln>
            <a:miter lim="800000"/>
            <a:headEnd/>
            <a:tailEnd/>
          </a:ln>
        </p:spPr>
        <p:txBody>
          <a:bodyPr vert="horz" wrap="square" lIns="91440" tIns="45720" rIns="91440" bIns="45720" numCol="1" anchor="t" anchorCtr="0" compatLnSpc="1">
            <a:prstTxWarp prst="textNoShape">
              <a:avLst/>
            </a:prstTxWarp>
          </a:bodyPr>
          <a:lstStyle/>
          <a:p>
            <a:pPr marL="457200" indent="-457200" eaLnBrk="1" hangingPunct="1">
              <a:buAutoNum type="arabicPeriod"/>
            </a:pPr>
            <a:r>
              <a:rPr lang="zh-CN" altLang="en-US" sz="2400" dirty="0" smtClean="0"/>
              <a:t>完成</a:t>
            </a:r>
            <a:r>
              <a:rPr lang="en-US" altLang="zh-CN" sz="2400" dirty="0" smtClean="0"/>
              <a:t>163</a:t>
            </a:r>
            <a:r>
              <a:rPr lang="zh-CN" altLang="en-US" sz="2400" dirty="0" smtClean="0"/>
              <a:t>邮箱的注册</a:t>
            </a:r>
            <a:endParaRPr lang="en-US" altLang="zh-CN" sz="2400" dirty="0" smtClean="0"/>
          </a:p>
          <a:p>
            <a:pPr marL="457200" indent="-457200" eaLnBrk="1" hangingPunct="1">
              <a:buAutoNum type="arabicPeriod"/>
            </a:pPr>
            <a:endParaRPr lang="en-US" altLang="zh-CN" sz="2400" dirty="0" smtClean="0"/>
          </a:p>
          <a:p>
            <a:pPr marL="457200" indent="-457200" eaLnBrk="1" hangingPunct="1">
              <a:buAutoNum type="arabicPeriod"/>
            </a:pPr>
            <a:r>
              <a:rPr lang="zh-CN" altLang="en-US" sz="2400" dirty="0" smtClean="0"/>
              <a:t>完成正确账号的登录</a:t>
            </a:r>
            <a:endParaRPr lang="en-US" altLang="zh-CN" sz="2400" dirty="0" smtClean="0"/>
          </a:p>
          <a:p>
            <a:pPr marL="457200" indent="-457200" eaLnBrk="1" hangingPunct="1">
              <a:buAutoNum type="arabicPeriod"/>
            </a:pPr>
            <a:endParaRPr lang="en-US" altLang="zh-CN" sz="2400" dirty="0" smtClean="0"/>
          </a:p>
          <a:p>
            <a:pPr marL="457200" indent="-457200" eaLnBrk="1" hangingPunct="1">
              <a:buAutoNum type="arabicPeriod"/>
            </a:pPr>
            <a:r>
              <a:rPr lang="zh-CN" altLang="en-US" sz="2400" dirty="0" smtClean="0"/>
              <a:t>完成错误账号的登录</a:t>
            </a:r>
            <a:endParaRPr lang="en-US" altLang="zh-CN" sz="2400" dirty="0" smtClean="0"/>
          </a:p>
          <a:p>
            <a:pPr marL="457200" indent="-457200" eaLnBrk="1" hangingPunct="1">
              <a:buAutoNum type="arabicPeriod"/>
            </a:pPr>
            <a:endParaRPr lang="en-US" altLang="zh-CN" sz="2400" dirty="0" smtClean="0"/>
          </a:p>
          <a:p>
            <a:pPr marL="457200" indent="-457200" eaLnBrk="1" hangingPunct="1">
              <a:buAutoNum type="arabicPeriod"/>
            </a:pPr>
            <a:r>
              <a:rPr lang="zh-CN" altLang="en-US" sz="2400" dirty="0" smtClean="0"/>
              <a:t>完成带附件的发送邮件</a:t>
            </a:r>
            <a:endParaRPr lang="en-US" altLang="zh-CN" sz="2400" dirty="0" smtClean="0"/>
          </a:p>
        </p:txBody>
      </p:sp>
      <p:graphicFrame>
        <p:nvGraphicFramePr>
          <p:cNvPr id="6" name="对象 5"/>
          <p:cNvGraphicFramePr>
            <a:graphicFrameLocks noChangeAspect="1"/>
          </p:cNvGraphicFramePr>
          <p:nvPr>
            <p:extLst>
              <p:ext uri="{D42A27DB-BD31-4B8C-83A1-F6EECF244321}">
                <p14:modId xmlns:p14="http://schemas.microsoft.com/office/powerpoint/2010/main" val="389098569"/>
              </p:ext>
            </p:extLst>
          </p:nvPr>
        </p:nvGraphicFramePr>
        <p:xfrm>
          <a:off x="8456672" y="4149080"/>
          <a:ext cx="952500" cy="457200"/>
        </p:xfrm>
        <a:graphic>
          <a:graphicData uri="http://schemas.openxmlformats.org/presentationml/2006/ole">
            <mc:AlternateContent xmlns:mc="http://schemas.openxmlformats.org/markup-compatibility/2006">
              <mc:Choice xmlns:v="urn:schemas-microsoft-com:vml" Requires="v">
                <p:oleObj spid="_x0000_s5558" name="包装程序外壳对象" showAsIcon="1" r:id="rId3" imgW="952920" imgH="456840" progId="Package">
                  <p:embed/>
                </p:oleObj>
              </mc:Choice>
              <mc:Fallback>
                <p:oleObj name="包装程序外壳对象" showAsIcon="1" r:id="rId3" imgW="952920" imgH="456840" progId="Package">
                  <p:embed/>
                  <p:pic>
                    <p:nvPicPr>
                      <p:cNvPr id="0" name=""/>
                      <p:cNvPicPr/>
                      <p:nvPr/>
                    </p:nvPicPr>
                    <p:blipFill>
                      <a:blip r:embed="rId4"/>
                      <a:stretch>
                        <a:fillRect/>
                      </a:stretch>
                    </p:blipFill>
                    <p:spPr>
                      <a:xfrm>
                        <a:off x="8456672" y="4149080"/>
                        <a:ext cx="952500" cy="4572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286211686"/>
              </p:ext>
            </p:extLst>
          </p:nvPr>
        </p:nvGraphicFramePr>
        <p:xfrm>
          <a:off x="7257831" y="4149080"/>
          <a:ext cx="838200" cy="457200"/>
        </p:xfrm>
        <a:graphic>
          <a:graphicData uri="http://schemas.openxmlformats.org/presentationml/2006/ole">
            <mc:AlternateContent xmlns:mc="http://schemas.openxmlformats.org/markup-compatibility/2006">
              <mc:Choice xmlns:v="urn:schemas-microsoft-com:vml" Requires="v">
                <p:oleObj spid="_x0000_s5559" name="包装程序外壳对象" showAsIcon="1" r:id="rId5" imgW="838800" imgH="456840" progId="Package">
                  <p:embed/>
                </p:oleObj>
              </mc:Choice>
              <mc:Fallback>
                <p:oleObj name="包装程序外壳对象" showAsIcon="1" r:id="rId5" imgW="838800" imgH="456840" progId="Package">
                  <p:embed/>
                  <p:pic>
                    <p:nvPicPr>
                      <p:cNvPr id="0" name=""/>
                      <p:cNvPicPr/>
                      <p:nvPr/>
                    </p:nvPicPr>
                    <p:blipFill>
                      <a:blip r:embed="rId6"/>
                      <a:stretch>
                        <a:fillRect/>
                      </a:stretch>
                    </p:blipFill>
                    <p:spPr>
                      <a:xfrm>
                        <a:off x="7257831" y="4149080"/>
                        <a:ext cx="838200" cy="4572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3739266"/>
              </p:ext>
            </p:extLst>
          </p:nvPr>
        </p:nvGraphicFramePr>
        <p:xfrm>
          <a:off x="7257831" y="2987318"/>
          <a:ext cx="1001713" cy="457200"/>
        </p:xfrm>
        <a:graphic>
          <a:graphicData uri="http://schemas.openxmlformats.org/presentationml/2006/ole">
            <mc:AlternateContent xmlns:mc="http://schemas.openxmlformats.org/markup-compatibility/2006">
              <mc:Choice xmlns:v="urn:schemas-microsoft-com:vml" Requires="v">
                <p:oleObj spid="_x0000_s5560" name="包装程序外壳对象" showAsIcon="1" r:id="rId7" imgW="1001520" imgH="456840" progId="Package">
                  <p:embed/>
                </p:oleObj>
              </mc:Choice>
              <mc:Fallback>
                <p:oleObj name="包装程序外壳对象" showAsIcon="1" r:id="rId7" imgW="1001520" imgH="456840" progId="Package">
                  <p:embed/>
                  <p:pic>
                    <p:nvPicPr>
                      <p:cNvPr id="0" name=""/>
                      <p:cNvPicPr/>
                      <p:nvPr/>
                    </p:nvPicPr>
                    <p:blipFill>
                      <a:blip r:embed="rId8"/>
                      <a:stretch>
                        <a:fillRect/>
                      </a:stretch>
                    </p:blipFill>
                    <p:spPr>
                      <a:xfrm>
                        <a:off x="7257831" y="2987318"/>
                        <a:ext cx="1001713" cy="4572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933937283"/>
              </p:ext>
            </p:extLst>
          </p:nvPr>
        </p:nvGraphicFramePr>
        <p:xfrm>
          <a:off x="8456672" y="2987318"/>
          <a:ext cx="879475" cy="457200"/>
        </p:xfrm>
        <a:graphic>
          <a:graphicData uri="http://schemas.openxmlformats.org/presentationml/2006/ole">
            <mc:AlternateContent xmlns:mc="http://schemas.openxmlformats.org/markup-compatibility/2006">
              <mc:Choice xmlns:v="urn:schemas-microsoft-com:vml" Requires="v">
                <p:oleObj spid="_x0000_s5561" name="包装程序外壳对象" showAsIcon="1" r:id="rId9" imgW="879480" imgH="456840" progId="Package">
                  <p:embed/>
                </p:oleObj>
              </mc:Choice>
              <mc:Fallback>
                <p:oleObj name="包装程序外壳对象" showAsIcon="1" r:id="rId9" imgW="879480" imgH="456840" progId="Package">
                  <p:embed/>
                  <p:pic>
                    <p:nvPicPr>
                      <p:cNvPr id="0" name=""/>
                      <p:cNvPicPr/>
                      <p:nvPr/>
                    </p:nvPicPr>
                    <p:blipFill>
                      <a:blip r:embed="rId10"/>
                      <a:stretch>
                        <a:fillRect/>
                      </a:stretch>
                    </p:blipFill>
                    <p:spPr>
                      <a:xfrm>
                        <a:off x="8456672" y="2987318"/>
                        <a:ext cx="879475" cy="457200"/>
                      </a:xfrm>
                      <a:prstGeom prst="rect">
                        <a:avLst/>
                      </a:prstGeom>
                    </p:spPr>
                  </p:pic>
                </p:oleObj>
              </mc:Fallback>
            </mc:AlternateContent>
          </a:graphicData>
        </a:graphic>
      </p:graphicFrame>
    </p:spTree>
    <p:extLst>
      <p:ext uri="{BB962C8B-B14F-4D97-AF65-F5344CB8AC3E}">
        <p14:creationId xmlns:p14="http://schemas.microsoft.com/office/powerpoint/2010/main" val="79005547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Web UI </a:t>
            </a:r>
            <a:r>
              <a:rPr lang="zh-CN" altLang="en-US" dirty="0"/>
              <a:t>自动化基础</a:t>
            </a:r>
            <a:r>
              <a:rPr lang="zh-CN" altLang="en-US" dirty="0" smtClean="0"/>
              <a:t>入门 </a:t>
            </a:r>
            <a:r>
              <a:rPr lang="en-US" altLang="zh-CN" dirty="0" smtClean="0"/>
              <a:t>Day 7</a:t>
            </a:r>
          </a:p>
        </p:txBody>
      </p:sp>
      <p:sp>
        <p:nvSpPr>
          <p:cNvPr id="3" name="内容占位符 2"/>
          <p:cNvSpPr>
            <a:spLocks noGrp="1"/>
          </p:cNvSpPr>
          <p:nvPr>
            <p:ph idx="1"/>
          </p:nvPr>
        </p:nvSpPr>
        <p:spPr/>
        <p:txBody>
          <a:bodyPr/>
          <a:lstStyle/>
          <a:p>
            <a:pPr>
              <a:buFont typeface="Wingdings" panose="05000000000000000000" pitchFamily="2" charset="2"/>
              <a:buChar char="Ø"/>
            </a:pPr>
            <a:endParaRPr lang="en-US" altLang="zh-CN" b="1" dirty="0" smtClean="0"/>
          </a:p>
          <a:p>
            <a:pPr>
              <a:buFont typeface="Wingdings" panose="05000000000000000000" pitchFamily="2" charset="2"/>
              <a:buChar char="Ø"/>
            </a:pPr>
            <a:r>
              <a:rPr lang="en-US" altLang="zh-CN" b="1" dirty="0" smtClean="0"/>
              <a:t>Selenium IDE</a:t>
            </a:r>
            <a:r>
              <a:rPr lang="zh-CN" altLang="en-US" b="1" dirty="0" smtClean="0"/>
              <a:t>简介与入门</a:t>
            </a:r>
            <a:endParaRPr lang="en-US" altLang="zh-CN" b="1" dirty="0" smtClean="0"/>
          </a:p>
          <a:p>
            <a:pPr>
              <a:buFont typeface="Wingdings" panose="05000000000000000000" pitchFamily="2" charset="2"/>
              <a:buChar char="Ø"/>
            </a:pPr>
            <a:endParaRPr lang="en-US" altLang="zh-CN" b="1" dirty="0" smtClean="0"/>
          </a:p>
          <a:p>
            <a:pPr>
              <a:buFont typeface="Wingdings" panose="05000000000000000000" pitchFamily="2" charset="2"/>
              <a:buChar char="Ø"/>
            </a:pPr>
            <a:r>
              <a:rPr lang="en-US" altLang="zh-CN" b="1" dirty="0" smtClean="0"/>
              <a:t>Selenium Grid</a:t>
            </a:r>
            <a:r>
              <a:rPr lang="zh-CN" altLang="en-US" b="1" dirty="0" smtClean="0"/>
              <a:t>简介与入门</a:t>
            </a:r>
            <a:endParaRPr lang="en-US" altLang="zh-CN" b="1" dirty="0" smtClean="0"/>
          </a:p>
          <a:p>
            <a:pPr>
              <a:buFont typeface="Wingdings" panose="05000000000000000000" pitchFamily="2" charset="2"/>
              <a:buChar char="Ø"/>
            </a:pPr>
            <a:endParaRPr lang="en-US" altLang="zh-CN" b="1" dirty="0" smtClean="0"/>
          </a:p>
          <a:p>
            <a:pPr>
              <a:buFont typeface="Wingdings" panose="05000000000000000000" pitchFamily="2" charset="2"/>
              <a:buChar char="Ø"/>
            </a:pPr>
            <a:endParaRPr lang="en-US" altLang="zh-CN" b="1" dirty="0" smtClean="0"/>
          </a:p>
        </p:txBody>
      </p:sp>
    </p:spTree>
    <p:extLst>
      <p:ext uri="{BB962C8B-B14F-4D97-AF65-F5344CB8AC3E}">
        <p14:creationId xmlns:p14="http://schemas.microsoft.com/office/powerpoint/2010/main" val="234787888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bwMode="auto">
          <a:xfrm>
            <a:off x="982663" y="225425"/>
            <a:ext cx="10153650" cy="53975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sz="4000" dirty="0" smtClean="0"/>
              <a:t>Selenium IDE </a:t>
            </a:r>
            <a:r>
              <a:rPr lang="zh-CN" altLang="en-US" sz="4000" dirty="0" smtClean="0"/>
              <a:t>简介</a:t>
            </a:r>
          </a:p>
        </p:txBody>
      </p:sp>
      <p:sp>
        <p:nvSpPr>
          <p:cNvPr id="21506" name="内容占位符 2"/>
          <p:cNvSpPr>
            <a:spLocks noGrp="1"/>
          </p:cNvSpPr>
          <p:nvPr>
            <p:ph idx="1"/>
          </p:nvPr>
        </p:nvSpPr>
        <p:spPr bwMode="auto">
          <a:xfrm>
            <a:off x="911225" y="1125538"/>
            <a:ext cx="9939338" cy="4351337"/>
          </a:xfrm>
          <a:noFill/>
          <a:ln>
            <a:miter lim="800000"/>
            <a:headEnd/>
            <a:tailEnd/>
          </a:ln>
        </p:spPr>
        <p:txBody>
          <a:bodyPr vert="horz" wrap="square" lIns="91440" tIns="45720" rIns="91440" bIns="45720" numCol="1" anchor="t" anchorCtr="0" compatLnSpc="1">
            <a:prstTxWarp prst="textNoShape">
              <a:avLst/>
            </a:prstTxWarp>
          </a:bodyPr>
          <a:lstStyle/>
          <a:p>
            <a:pPr marL="0" indent="0">
              <a:buNone/>
            </a:pPr>
            <a:r>
              <a:rPr lang="en-US" altLang="zh-CN" dirty="0"/>
              <a:t>Selenium-IDE </a:t>
            </a:r>
            <a:r>
              <a:rPr lang="en-US" altLang="zh-CN" dirty="0" smtClean="0"/>
              <a:t>(Selenium Integrated </a:t>
            </a:r>
            <a:r>
              <a:rPr lang="en-US" altLang="zh-CN" dirty="0"/>
              <a:t>Development Environment </a:t>
            </a:r>
            <a:r>
              <a:rPr lang="zh-CN" altLang="en-US" dirty="0" smtClean="0"/>
              <a:t>：</a:t>
            </a:r>
            <a:endParaRPr lang="en-US" altLang="zh-CN" dirty="0" smtClean="0"/>
          </a:p>
          <a:p>
            <a:pPr marL="0" indent="0">
              <a:buNone/>
            </a:pPr>
            <a:r>
              <a:rPr lang="zh-CN" altLang="en-US" dirty="0" smtClean="0"/>
              <a:t>它</a:t>
            </a:r>
            <a:r>
              <a:rPr lang="zh-CN" altLang="en-US" dirty="0"/>
              <a:t>是一个开发</a:t>
            </a:r>
            <a:r>
              <a:rPr lang="en-US" altLang="zh-CN" dirty="0"/>
              <a:t>Selenium</a:t>
            </a:r>
            <a:r>
              <a:rPr lang="zh-CN" altLang="en-US" dirty="0"/>
              <a:t>测试用例</a:t>
            </a:r>
            <a:r>
              <a:rPr lang="zh-CN" altLang="en-US" dirty="0" smtClean="0"/>
              <a:t>的</a:t>
            </a:r>
            <a:r>
              <a:rPr lang="zh-CN" altLang="en-US" dirty="0"/>
              <a:t>集</a:t>
            </a:r>
            <a:r>
              <a:rPr lang="zh-CN" altLang="en-US" dirty="0" smtClean="0"/>
              <a:t>成环境。同时它</a:t>
            </a:r>
            <a:r>
              <a:rPr lang="zh-CN" altLang="en-US" dirty="0"/>
              <a:t>也是一个使用简单的</a:t>
            </a:r>
            <a:r>
              <a:rPr lang="en-US" altLang="zh-CN" dirty="0"/>
              <a:t>Firefox</a:t>
            </a:r>
            <a:r>
              <a:rPr lang="zh-CN" altLang="en-US" dirty="0"/>
              <a:t>的扩展</a:t>
            </a:r>
            <a:r>
              <a:rPr lang="zh-CN" altLang="en-US" dirty="0" smtClean="0"/>
              <a:t>，通过该工具我们可以快速的生成</a:t>
            </a:r>
            <a:r>
              <a:rPr lang="en-US" altLang="zh-CN" dirty="0" smtClean="0"/>
              <a:t>Case</a:t>
            </a:r>
            <a:r>
              <a:rPr lang="zh-CN" altLang="en-US" dirty="0" smtClean="0"/>
              <a:t>。</a:t>
            </a:r>
          </a:p>
        </p:txBody>
      </p:sp>
    </p:spTree>
    <p:extLst>
      <p:ext uri="{BB962C8B-B14F-4D97-AF65-F5344CB8AC3E}">
        <p14:creationId xmlns:p14="http://schemas.microsoft.com/office/powerpoint/2010/main" val="304738309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bwMode="auto">
          <a:xfrm>
            <a:off x="982663" y="225425"/>
            <a:ext cx="10153650" cy="53975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sz="4000" dirty="0" smtClean="0"/>
              <a:t>Selenium IDE </a:t>
            </a:r>
            <a:r>
              <a:rPr lang="zh-CN" altLang="en-US" sz="4000" dirty="0" smtClean="0"/>
              <a:t>安装</a:t>
            </a:r>
          </a:p>
        </p:txBody>
      </p:sp>
      <p:sp>
        <p:nvSpPr>
          <p:cNvPr id="21506" name="内容占位符 2"/>
          <p:cNvSpPr>
            <a:spLocks noGrp="1"/>
          </p:cNvSpPr>
          <p:nvPr>
            <p:ph idx="1"/>
          </p:nvPr>
        </p:nvSpPr>
        <p:spPr bwMode="auto">
          <a:xfrm>
            <a:off x="911225" y="1125538"/>
            <a:ext cx="9939338" cy="4351337"/>
          </a:xfrm>
          <a:noFill/>
          <a:ln>
            <a:miter lim="800000"/>
            <a:headEnd/>
            <a:tailEnd/>
          </a:ln>
        </p:spPr>
        <p:txBody>
          <a:bodyPr vert="horz" wrap="square" lIns="91440" tIns="45720" rIns="91440" bIns="45720" numCol="1" anchor="t" anchorCtr="0" compatLnSpc="1">
            <a:prstTxWarp prst="textNoShape">
              <a:avLst/>
            </a:prstTxWarp>
          </a:bodyPr>
          <a:lstStyle/>
          <a:p>
            <a:pPr marL="514350" indent="-514350">
              <a:buAutoNum type="arabicPeriod"/>
            </a:pPr>
            <a:r>
              <a:rPr lang="zh-CN" altLang="en-US" sz="2400" dirty="0"/>
              <a:t>打开</a:t>
            </a:r>
            <a:r>
              <a:rPr lang="en-US" altLang="zh-CN" sz="2400" dirty="0"/>
              <a:t>Firefox</a:t>
            </a:r>
          </a:p>
          <a:p>
            <a:pPr marL="514350" indent="-514350">
              <a:buAutoNum type="arabicPeriod"/>
            </a:pPr>
            <a:r>
              <a:rPr lang="zh-CN" altLang="en-US" sz="2400" dirty="0"/>
              <a:t>打开：</a:t>
            </a:r>
            <a:r>
              <a:rPr lang="en-US" altLang="zh-CN" sz="2400" dirty="0">
                <a:hlinkClick r:id="rId2"/>
              </a:rPr>
              <a:t>https://addons.mozilla.org/en-US/firefox/addon/selenium-ide/</a:t>
            </a:r>
            <a:endParaRPr lang="en-US" altLang="zh-CN" sz="2400" dirty="0"/>
          </a:p>
          <a:p>
            <a:pPr marL="514350" indent="-514350">
              <a:buAutoNum type="arabicPeriod"/>
            </a:pPr>
            <a:r>
              <a:rPr lang="zh-CN" altLang="en-US" sz="2400" dirty="0"/>
              <a:t>点击页面的</a:t>
            </a:r>
            <a:r>
              <a:rPr lang="en-US" altLang="zh-CN" sz="2400" dirty="0"/>
              <a:t>【Add to Firefox】</a:t>
            </a:r>
            <a:r>
              <a:rPr lang="zh-CN" altLang="en-US" sz="2400" dirty="0"/>
              <a:t>按</a:t>
            </a:r>
            <a:r>
              <a:rPr lang="zh-CN" altLang="en-US" sz="2400" dirty="0" smtClean="0"/>
              <a:t>钮</a:t>
            </a:r>
            <a:endParaRPr lang="en-US" altLang="zh-CN" sz="2400" dirty="0"/>
          </a:p>
          <a:p>
            <a:pPr marL="514350" indent="-514350">
              <a:buAutoNum type="arabicPeriod"/>
            </a:pPr>
            <a:r>
              <a:rPr lang="zh-CN" altLang="en-US" sz="2400" dirty="0" smtClean="0"/>
              <a:t>点击</a:t>
            </a:r>
            <a:r>
              <a:rPr lang="en-US" altLang="zh-CN" sz="2400" dirty="0" smtClean="0"/>
              <a:t>【Install】</a:t>
            </a:r>
            <a:r>
              <a:rPr lang="zh-CN" altLang="en-US" sz="2400" dirty="0" smtClean="0"/>
              <a:t>，并重启</a:t>
            </a:r>
            <a:r>
              <a:rPr lang="en-US" altLang="zh-CN" sz="2400" dirty="0" smtClean="0"/>
              <a:t>Firefox</a:t>
            </a:r>
            <a:endParaRPr lang="en-US" altLang="zh-CN" sz="2400" dirty="0"/>
          </a:p>
          <a:p>
            <a:pPr marL="514350" indent="-514350">
              <a:buAutoNum type="arabicPeriod"/>
            </a:pPr>
            <a:r>
              <a:rPr lang="en-US" altLang="zh-CN" sz="2400" dirty="0" smtClean="0"/>
              <a:t>Firefox </a:t>
            </a:r>
            <a:r>
              <a:rPr lang="zh-CN" altLang="en-US" sz="2400" dirty="0" smtClean="0"/>
              <a:t>右上角多了如下标示，便安装完成</a:t>
            </a:r>
            <a:endParaRPr lang="en-US" altLang="zh-CN" sz="2400" dirty="0" smtClean="0"/>
          </a:p>
          <a:p>
            <a:pPr marL="514350" indent="-514350">
              <a:buAutoNum type="arabicPeriod"/>
            </a:pPr>
            <a:endParaRPr lang="zh-CN" alt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04" y="3645024"/>
            <a:ext cx="2808312" cy="1080120"/>
          </a:xfrm>
          <a:prstGeom prst="rect">
            <a:avLst/>
          </a:prstGeom>
        </p:spPr>
      </p:pic>
    </p:spTree>
    <p:extLst>
      <p:ext uri="{BB962C8B-B14F-4D97-AF65-F5344CB8AC3E}">
        <p14:creationId xmlns:p14="http://schemas.microsoft.com/office/powerpoint/2010/main" val="37194426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bwMode="auto">
          <a:xfrm>
            <a:off x="982663" y="225425"/>
            <a:ext cx="10153650" cy="53975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sz="4000" dirty="0" smtClean="0"/>
              <a:t>Selenium IDE </a:t>
            </a:r>
            <a:r>
              <a:rPr lang="zh-CN" altLang="en-US" sz="4000" dirty="0" smtClean="0"/>
              <a:t>面板介绍</a:t>
            </a:r>
          </a:p>
        </p:txBody>
      </p:sp>
      <p:sp>
        <p:nvSpPr>
          <p:cNvPr id="21506" name="内容占位符 2"/>
          <p:cNvSpPr>
            <a:spLocks noGrp="1"/>
          </p:cNvSpPr>
          <p:nvPr>
            <p:ph idx="1"/>
          </p:nvPr>
        </p:nvSpPr>
        <p:spPr bwMode="auto">
          <a:xfrm>
            <a:off x="911225" y="1125538"/>
            <a:ext cx="9939338" cy="4351337"/>
          </a:xfrm>
          <a:noFill/>
          <a:ln>
            <a:miter lim="800000"/>
            <a:headEnd/>
            <a:tailEnd/>
          </a:ln>
        </p:spPr>
        <p:txBody>
          <a:bodyPr vert="horz" wrap="square" lIns="91440" tIns="45720" rIns="91440" bIns="45720" numCol="1" anchor="t" anchorCtr="0" compatLnSpc="1">
            <a:prstTxWarp prst="textNoShape">
              <a:avLst/>
            </a:prstTxWarp>
          </a:bodyPr>
          <a:lstStyle/>
          <a:p>
            <a:pPr marL="0" indent="0">
              <a:buNone/>
            </a:pPr>
            <a:r>
              <a:rPr lang="en-US" altLang="zh-CN" sz="1800" dirty="0" smtClean="0"/>
              <a:t>1. </a:t>
            </a:r>
            <a:r>
              <a:rPr lang="zh-CN" altLang="en-US" sz="1800" dirty="0" smtClean="0"/>
              <a:t>菜单栏</a:t>
            </a:r>
            <a:endParaRPr lang="en-US" altLang="zh-CN" sz="1800" dirty="0" smtClean="0"/>
          </a:p>
          <a:p>
            <a:pPr marL="0" indent="0">
              <a:buNone/>
            </a:pPr>
            <a:r>
              <a:rPr lang="en-US" altLang="zh-CN" sz="1800" dirty="0" smtClean="0"/>
              <a:t>2.  </a:t>
            </a:r>
            <a:r>
              <a:rPr lang="zh-CN" altLang="en-US" sz="1800" dirty="0" smtClean="0"/>
              <a:t>被测网站地址</a:t>
            </a:r>
            <a:endParaRPr lang="en-US" altLang="zh-CN" sz="1800" dirty="0" smtClean="0"/>
          </a:p>
          <a:p>
            <a:pPr marL="0" indent="0">
              <a:buNone/>
            </a:pPr>
            <a:r>
              <a:rPr lang="en-US" altLang="zh-CN" sz="1800" dirty="0" smtClean="0"/>
              <a:t>3. </a:t>
            </a:r>
            <a:r>
              <a:rPr lang="zh-CN" altLang="en-US" sz="1800" dirty="0" smtClean="0"/>
              <a:t>控制运行速度</a:t>
            </a:r>
            <a:endParaRPr lang="en-US" altLang="zh-CN" sz="1800" dirty="0" smtClean="0"/>
          </a:p>
          <a:p>
            <a:pPr marL="0" indent="0">
              <a:buNone/>
            </a:pPr>
            <a:r>
              <a:rPr lang="en-US" altLang="zh-CN" sz="1800" dirty="0" smtClean="0"/>
              <a:t>4. </a:t>
            </a:r>
            <a:r>
              <a:rPr lang="zh-CN" altLang="en-US" sz="1800" dirty="0" smtClean="0"/>
              <a:t>运行所有测试用例</a:t>
            </a:r>
            <a:endParaRPr lang="en-US" altLang="zh-CN" sz="1800" dirty="0" smtClean="0"/>
          </a:p>
          <a:p>
            <a:pPr marL="0" indent="0">
              <a:buNone/>
            </a:pPr>
            <a:r>
              <a:rPr lang="en-US" altLang="zh-CN" sz="1800" dirty="0" smtClean="0"/>
              <a:t>5. </a:t>
            </a:r>
            <a:r>
              <a:rPr lang="zh-CN" altLang="en-US" sz="1800" dirty="0" smtClean="0"/>
              <a:t>运行当前测试用例</a:t>
            </a:r>
            <a:endParaRPr lang="en-US" altLang="zh-CN" sz="1800" dirty="0" smtClean="0"/>
          </a:p>
          <a:p>
            <a:pPr marL="0" indent="0">
              <a:buNone/>
            </a:pPr>
            <a:r>
              <a:rPr lang="en-US" altLang="zh-CN" sz="1800" dirty="0" smtClean="0"/>
              <a:t>6. </a:t>
            </a:r>
            <a:r>
              <a:rPr lang="zh-CN" altLang="en-US" sz="1800" dirty="0" smtClean="0"/>
              <a:t>暂停</a:t>
            </a:r>
            <a:r>
              <a:rPr lang="en-US" altLang="zh-CN" sz="1800" dirty="0" smtClean="0"/>
              <a:t>/</a:t>
            </a:r>
            <a:r>
              <a:rPr lang="zh-CN" altLang="en-US" sz="1800" dirty="0" smtClean="0"/>
              <a:t>恢复</a:t>
            </a:r>
            <a:endParaRPr lang="en-US" altLang="zh-CN" sz="1800" dirty="0" smtClean="0"/>
          </a:p>
          <a:p>
            <a:pPr marL="0" indent="0">
              <a:buNone/>
            </a:pPr>
            <a:r>
              <a:rPr lang="en-US" altLang="zh-CN" sz="1800" dirty="0" smtClean="0"/>
              <a:t>7. </a:t>
            </a:r>
            <a:r>
              <a:rPr lang="zh-CN" altLang="en-US" sz="1800" dirty="0" smtClean="0"/>
              <a:t>单步运行</a:t>
            </a:r>
            <a:endParaRPr lang="en-US" altLang="zh-CN" sz="1800" dirty="0" smtClean="0"/>
          </a:p>
          <a:p>
            <a:pPr marL="0" indent="0">
              <a:buNone/>
            </a:pPr>
            <a:r>
              <a:rPr lang="en-US" altLang="zh-CN" sz="1800" dirty="0" smtClean="0"/>
              <a:t>8. </a:t>
            </a:r>
            <a:r>
              <a:rPr lang="zh-CN" altLang="en-US" sz="1800" dirty="0" smtClean="0"/>
              <a:t>设定定时执行脚本</a:t>
            </a:r>
            <a:endParaRPr lang="en-US" altLang="zh-CN" sz="1800" dirty="0" smtClean="0"/>
          </a:p>
          <a:p>
            <a:pPr marL="0" indent="0">
              <a:buNone/>
            </a:pPr>
            <a:r>
              <a:rPr lang="en-US" altLang="zh-CN" sz="1800" dirty="0" smtClean="0"/>
              <a:t>9. </a:t>
            </a:r>
            <a:r>
              <a:rPr lang="zh-CN" altLang="en-US" sz="1800" dirty="0" smtClean="0"/>
              <a:t>录</a:t>
            </a:r>
            <a:r>
              <a:rPr lang="zh-CN" altLang="en-US" sz="1800" dirty="0"/>
              <a:t>制</a:t>
            </a:r>
            <a:r>
              <a:rPr lang="en-US" altLang="zh-CN" sz="1800" dirty="0"/>
              <a:t>/</a:t>
            </a:r>
            <a:r>
              <a:rPr lang="zh-CN" altLang="en-US" sz="1800" dirty="0"/>
              <a:t>非录</a:t>
            </a:r>
            <a:r>
              <a:rPr lang="zh-CN" altLang="en-US" sz="1800" dirty="0" smtClean="0"/>
              <a:t>制</a:t>
            </a:r>
            <a:endParaRPr lang="en-US" altLang="zh-CN" sz="1800" dirty="0"/>
          </a:p>
          <a:p>
            <a:pPr marL="0" indent="0">
              <a:buNone/>
            </a:pPr>
            <a:r>
              <a:rPr lang="en-US" altLang="zh-CN" sz="1800" dirty="0" smtClean="0"/>
              <a:t>10. </a:t>
            </a:r>
            <a:r>
              <a:rPr lang="zh-CN" altLang="en-US" sz="1800" dirty="0" smtClean="0"/>
              <a:t>测</a:t>
            </a:r>
            <a:r>
              <a:rPr lang="zh-CN" altLang="en-US" sz="1800" dirty="0"/>
              <a:t>试用例集</a:t>
            </a:r>
            <a:r>
              <a:rPr lang="zh-CN" altLang="en-US" sz="1800" dirty="0" smtClean="0"/>
              <a:t>合</a:t>
            </a:r>
            <a:endParaRPr lang="en-US" altLang="zh-CN" sz="1800" dirty="0" smtClean="0"/>
          </a:p>
          <a:p>
            <a:pPr marL="0" indent="0">
              <a:buNone/>
            </a:pPr>
            <a:r>
              <a:rPr lang="en-US" altLang="zh-CN" sz="1800" dirty="0" smtClean="0"/>
              <a:t>11. </a:t>
            </a:r>
            <a:r>
              <a:rPr lang="zh-CN" altLang="en-US" sz="1800" dirty="0" smtClean="0"/>
              <a:t>测试步骤</a:t>
            </a:r>
            <a:endParaRPr lang="en-US" altLang="zh-CN" sz="1800" dirty="0" smtClean="0"/>
          </a:p>
          <a:p>
            <a:pPr marL="0" indent="0">
              <a:buNone/>
            </a:pPr>
            <a:r>
              <a:rPr lang="en-US" altLang="zh-CN" sz="1800" dirty="0" smtClean="0"/>
              <a:t>12. </a:t>
            </a:r>
            <a:r>
              <a:rPr lang="zh-CN" altLang="en-US" sz="1800" dirty="0" smtClean="0"/>
              <a:t>当前选择测试步骤对应参数</a:t>
            </a:r>
            <a:endParaRPr lang="en-US" altLang="zh-CN" sz="1800" dirty="0" smtClean="0"/>
          </a:p>
          <a:p>
            <a:pPr marL="0" indent="0">
              <a:buNone/>
            </a:pPr>
            <a:r>
              <a:rPr lang="en-US" altLang="zh-CN" sz="1800" dirty="0" smtClean="0"/>
              <a:t>13. </a:t>
            </a:r>
            <a:r>
              <a:rPr lang="zh-CN" altLang="en-US" sz="1800" dirty="0" smtClean="0"/>
              <a:t>脚本运行结果</a:t>
            </a:r>
            <a:endParaRPr lang="en-US" altLang="zh-CN" sz="1800" dirty="0" smtClean="0"/>
          </a:p>
          <a:p>
            <a:pPr marL="0" indent="0">
              <a:buNone/>
            </a:pPr>
            <a:r>
              <a:rPr lang="en-US" altLang="zh-CN" sz="1800" dirty="0" smtClean="0"/>
              <a:t>14. </a:t>
            </a:r>
            <a:r>
              <a:rPr lang="zh-CN" altLang="en-US" sz="1800" dirty="0" smtClean="0"/>
              <a:t>日志等</a:t>
            </a:r>
            <a:endParaRPr lang="zh-CN" altLang="en-US" sz="1800" dirty="0"/>
          </a:p>
        </p:txBody>
      </p:sp>
      <p:pic>
        <p:nvPicPr>
          <p:cNvPr id="7" name="Content Placeholder 2"/>
          <p:cNvPicPr>
            <a:picLocks noChangeAspect="1"/>
          </p:cNvPicPr>
          <p:nvPr/>
        </p:nvPicPr>
        <p:blipFill>
          <a:blip r:embed="rId2"/>
          <a:stretch>
            <a:fillRect/>
          </a:stretch>
        </p:blipFill>
        <p:spPr>
          <a:xfrm>
            <a:off x="5591944" y="836712"/>
            <a:ext cx="5040313" cy="5699510"/>
          </a:xfrm>
          <a:prstGeom prst="rect">
            <a:avLst/>
          </a:prstGeom>
        </p:spPr>
      </p:pic>
    </p:spTree>
    <p:extLst>
      <p:ext uri="{BB962C8B-B14F-4D97-AF65-F5344CB8AC3E}">
        <p14:creationId xmlns:p14="http://schemas.microsoft.com/office/powerpoint/2010/main" val="251390640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
          <p:cNvSpPr>
            <a:spLocks noGrp="1"/>
          </p:cNvSpPr>
          <p:nvPr>
            <p:ph type="title"/>
          </p:nvPr>
        </p:nvSpPr>
        <p:spPr bwMode="auto">
          <a:xfrm>
            <a:off x="982663" y="225425"/>
            <a:ext cx="10153650" cy="53975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ltLang="zh-CN" sz="4000" dirty="0" smtClean="0"/>
              <a:t>Selenium IDE </a:t>
            </a:r>
            <a:r>
              <a:rPr lang="zh-CN" altLang="en-US" sz="4000" dirty="0" smtClean="0"/>
              <a:t>录制百度查询</a:t>
            </a:r>
          </a:p>
        </p:txBody>
      </p:sp>
      <p:sp>
        <p:nvSpPr>
          <p:cNvPr id="21506" name="内容占位符 2"/>
          <p:cNvSpPr>
            <a:spLocks noGrp="1"/>
          </p:cNvSpPr>
          <p:nvPr>
            <p:ph idx="1"/>
          </p:nvPr>
        </p:nvSpPr>
        <p:spPr bwMode="auto">
          <a:xfrm>
            <a:off x="911225" y="1125538"/>
            <a:ext cx="9939338" cy="4351337"/>
          </a:xfrm>
          <a:noFill/>
          <a:ln>
            <a:miter lim="800000"/>
            <a:headEnd/>
            <a:tailEnd/>
          </a:ln>
        </p:spPr>
        <p:txBody>
          <a:bodyPr vert="horz" wrap="square" lIns="91440" tIns="45720" rIns="91440" bIns="45720" numCol="1" anchor="t" anchorCtr="0" compatLnSpc="1">
            <a:prstTxWarp prst="textNoShape">
              <a:avLst/>
            </a:prstTxWarp>
          </a:bodyPr>
          <a:lstStyle/>
          <a:p>
            <a:pPr marL="514350" indent="-514350">
              <a:buAutoNum type="arabicPeriod"/>
            </a:pPr>
            <a:r>
              <a:rPr lang="zh-CN" altLang="en-US" sz="2400" dirty="0" smtClean="0"/>
              <a:t>打开</a:t>
            </a:r>
            <a:r>
              <a:rPr lang="en-US" altLang="zh-CN" sz="2400" dirty="0" smtClean="0"/>
              <a:t>IDE</a:t>
            </a:r>
            <a:endParaRPr lang="en-US" altLang="zh-CN" sz="2400" dirty="0"/>
          </a:p>
          <a:p>
            <a:pPr marL="514350" indent="-514350">
              <a:buAutoNum type="arabicPeriod"/>
            </a:pPr>
            <a:r>
              <a:rPr lang="zh-CN" altLang="en-US" sz="2400" dirty="0" smtClean="0"/>
              <a:t>输入</a:t>
            </a:r>
            <a:r>
              <a:rPr lang="en-US" altLang="zh-CN" sz="2400" dirty="0" smtClean="0">
                <a:hlinkClick r:id="rId2"/>
              </a:rPr>
              <a:t>http://www.baidu.com</a:t>
            </a:r>
            <a:r>
              <a:rPr lang="en-US" altLang="zh-CN" sz="2400" dirty="0" smtClean="0"/>
              <a:t>,</a:t>
            </a:r>
            <a:r>
              <a:rPr lang="zh-CN" altLang="en-US" sz="2400" dirty="0" smtClean="0"/>
              <a:t>并确保录制状态</a:t>
            </a:r>
            <a:endParaRPr lang="en-US" altLang="zh-CN" sz="2400" dirty="0" smtClean="0"/>
          </a:p>
          <a:p>
            <a:pPr marL="514350" indent="-514350">
              <a:buAutoNum type="arabicPeriod"/>
            </a:pPr>
            <a:r>
              <a:rPr lang="zh-CN" altLang="en-US" sz="2400" dirty="0"/>
              <a:t>操</a:t>
            </a:r>
            <a:r>
              <a:rPr lang="zh-CN" altLang="en-US" sz="2400" dirty="0" smtClean="0"/>
              <a:t>作</a:t>
            </a:r>
            <a:r>
              <a:rPr lang="en-US" altLang="zh-CN" sz="2400" dirty="0" smtClean="0"/>
              <a:t>Firefox</a:t>
            </a:r>
            <a:r>
              <a:rPr lang="zh-CN" altLang="en-US" sz="2400" dirty="0" smtClean="0"/>
              <a:t>浏览器，做查询</a:t>
            </a:r>
            <a:endParaRPr lang="zh-CN" altLang="en-US" sz="2400" dirty="0"/>
          </a:p>
        </p:txBody>
      </p:sp>
      <p:pic>
        <p:nvPicPr>
          <p:cNvPr id="2" name="Picture 1"/>
          <p:cNvPicPr>
            <a:picLocks noChangeAspect="1"/>
          </p:cNvPicPr>
          <p:nvPr/>
        </p:nvPicPr>
        <p:blipFill>
          <a:blip r:embed="rId3"/>
          <a:stretch>
            <a:fillRect/>
          </a:stretch>
        </p:blipFill>
        <p:spPr>
          <a:xfrm>
            <a:off x="7320136" y="1125538"/>
            <a:ext cx="4657725" cy="5124450"/>
          </a:xfrm>
          <a:prstGeom prst="rect">
            <a:avLst/>
          </a:prstGeom>
        </p:spPr>
      </p:pic>
    </p:spTree>
    <p:extLst>
      <p:ext uri="{BB962C8B-B14F-4D97-AF65-F5344CB8AC3E}">
        <p14:creationId xmlns:p14="http://schemas.microsoft.com/office/powerpoint/2010/main" val="3181247273"/>
      </p:ext>
    </p:extLst>
  </p:cSld>
  <p:clrMapOvr>
    <a:masterClrMapping/>
  </p:clrMapOvr>
  <p:timing>
    <p:tnLst>
      <p:par>
        <p:cTn id="1" dur="indefinite" restart="never" nodeType="tmRoot"/>
      </p:par>
    </p:tnLst>
  </p:timing>
</p:sld>
</file>

<file path=ppt/theme/theme1.xml><?xml version="1.0" encoding="utf-8"?>
<a:theme xmlns:a="http://schemas.openxmlformats.org/drawingml/2006/main" name="云层天咨PPT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云层天咨PPT模板.potx" id="{8AF99FE5-3E56-4697-B576-2008DAC9094A}" vid="{D42DC1DD-E8E5-4647-BB97-125A438E4054}"/>
    </a:ext>
  </a:extLst>
</a:theme>
</file>

<file path=ppt/theme/theme2.xml><?xml version="1.0" encoding="utf-8"?>
<a:theme xmlns:a="http://schemas.openxmlformats.org/drawingml/2006/main" name="标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FFFFFF"/>
        </a:solidFill>
        <a:ln>
          <a:noFill/>
        </a:ln>
        <a:extLst>
          <a:ext uri="{91240B29-F687-4F45-9708-019B960494DF}">
            <a14:hiddenLine xmlns:a14="http://schemas.microsoft.com/office/drawing/2010/main" w="9525">
              <a:solidFill>
                <a:srgbClr val="000000"/>
              </a:solidFill>
              <a:round/>
              <a:headEnd/>
              <a:tailEnd/>
            </a14:hiddenLine>
          </a:ext>
        </a:extLst>
      </a:spPr>
      <a:bodyPr vert="horz" wrap="square" lIns="91436" tIns="45719" rIns="91436" bIns="45719" numCol="1" anchor="t" anchorCtr="0" compatLnSpc="1">
        <a:prstTxWarp prst="textNoShape">
          <a:avLst/>
        </a:prstTxWarp>
      </a:bodyPr>
      <a:lstStyle>
        <a:defPPr defTabSz="914019">
          <a:defRPr kern="0" dirty="0">
            <a:solidFill>
              <a:srgbClr val="000000"/>
            </a:solidFill>
          </a:defRPr>
        </a:defPPr>
      </a:lstStyle>
    </a:spDef>
  </a:objectDefaults>
  <a:extraClrSchemeLst/>
  <a:extLst>
    <a:ext uri="{05A4C25C-085E-4340-85A3-A5531E510DB2}">
      <thm15:themeFamily xmlns:thm15="http://schemas.microsoft.com/office/thememl/2012/main" name="云层天咨PPT模板.potx" id="{8AF99FE5-3E56-4697-B576-2008DAC9094A}" vid="{13140D6F-0563-4F9A-953E-7751460B4888}"/>
    </a:ext>
  </a:extLst>
</a:theme>
</file>

<file path=ppt/theme/theme3.xml><?xml version="1.0" encoding="utf-8"?>
<a:theme xmlns:a="http://schemas.openxmlformats.org/drawingml/2006/main" name="小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云层天咨PPT模板.potx" id="{8AF99FE5-3E56-4697-B576-2008DAC9094A}" vid="{A3A21CFB-4BB7-4590-8F3D-289F2C633C2F}"/>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云层天咨PPT模板</Template>
  <TotalTime>3743</TotalTime>
  <Words>4297</Words>
  <Application>Microsoft Office PowerPoint</Application>
  <PresentationFormat>宽屏</PresentationFormat>
  <Paragraphs>1325</Paragraphs>
  <Slides>154</Slides>
  <Notes>0</Notes>
  <HiddenSlides>0</HiddenSlides>
  <MMClips>0</MMClips>
  <ScaleCrop>false</ScaleCrop>
  <HeadingPairs>
    <vt:vector size="8" baseType="variant">
      <vt:variant>
        <vt:lpstr>已用的字体</vt:lpstr>
      </vt:variant>
      <vt:variant>
        <vt:i4>9</vt:i4>
      </vt:variant>
      <vt:variant>
        <vt:lpstr>主题</vt:lpstr>
      </vt:variant>
      <vt:variant>
        <vt:i4>3</vt:i4>
      </vt:variant>
      <vt:variant>
        <vt:lpstr>嵌入 OLE 服务器</vt:lpstr>
      </vt:variant>
      <vt:variant>
        <vt:i4>2</vt:i4>
      </vt:variant>
      <vt:variant>
        <vt:lpstr>幻灯片标题</vt:lpstr>
      </vt:variant>
      <vt:variant>
        <vt:i4>154</vt:i4>
      </vt:variant>
    </vt:vector>
  </HeadingPairs>
  <TitlesOfParts>
    <vt:vector size="168" baseType="lpstr">
      <vt:lpstr>黑体</vt:lpstr>
      <vt:lpstr>楷体</vt:lpstr>
      <vt:lpstr>宋体</vt:lpstr>
      <vt:lpstr>微软雅黑</vt:lpstr>
      <vt:lpstr>Arial</vt:lpstr>
      <vt:lpstr>Calibri</vt:lpstr>
      <vt:lpstr>Calibri Light</vt:lpstr>
      <vt:lpstr>Times New Roman</vt:lpstr>
      <vt:lpstr>Wingdings</vt:lpstr>
      <vt:lpstr>云层天咨PPT模板</vt:lpstr>
      <vt:lpstr>标题</vt:lpstr>
      <vt:lpstr>小logo</vt:lpstr>
      <vt:lpstr>包装程序外壳对象</vt:lpstr>
      <vt:lpstr>Packager Shell Object</vt:lpstr>
      <vt:lpstr>WebDriver自动化实战</vt:lpstr>
      <vt:lpstr>Web UI 自动化基础入门 day1</vt:lpstr>
      <vt:lpstr>课程背景介绍</vt:lpstr>
      <vt:lpstr>初识Selenium</vt:lpstr>
      <vt:lpstr>Java 环境搭建</vt:lpstr>
      <vt:lpstr>Selenium 环境搭建</vt:lpstr>
      <vt:lpstr>TestNG 简介</vt:lpstr>
      <vt:lpstr>TestNG 引入</vt:lpstr>
      <vt:lpstr>TestNG 部分注解介绍</vt:lpstr>
      <vt:lpstr>TestNG 部分常用校验方式介绍</vt:lpstr>
      <vt:lpstr> </vt:lpstr>
      <vt:lpstr>联系方式：</vt:lpstr>
      <vt:lpstr>Web UI 自动化基础入门 day2</vt:lpstr>
      <vt:lpstr>启动Firefox 浏览器</vt:lpstr>
      <vt:lpstr>启动Chrome浏览器</vt:lpstr>
      <vt:lpstr>启动IE浏览器</vt:lpstr>
      <vt:lpstr>启动Edge浏览器</vt:lpstr>
      <vt:lpstr>关闭浏览器</vt:lpstr>
      <vt:lpstr>浏览器常用操作</vt:lpstr>
      <vt:lpstr>浏览器常用操作</vt:lpstr>
      <vt:lpstr> </vt:lpstr>
      <vt:lpstr>联系方式：</vt:lpstr>
      <vt:lpstr>Web UI 自动化基础入门 Day 3</vt:lpstr>
      <vt:lpstr>Chrome 开发者工具介绍</vt:lpstr>
      <vt:lpstr>Firebug 插件介绍</vt:lpstr>
      <vt:lpstr>FirePath 插件介绍</vt:lpstr>
      <vt:lpstr>HTML介绍</vt:lpstr>
      <vt:lpstr>HTML介绍</vt:lpstr>
      <vt:lpstr>XPath 介绍</vt:lpstr>
      <vt:lpstr>XPath 介绍</vt:lpstr>
      <vt:lpstr>XPATH介绍</vt:lpstr>
      <vt:lpstr>XPATH介绍</vt:lpstr>
      <vt:lpstr>XPATH介绍</vt:lpstr>
      <vt:lpstr>XPATH介绍</vt:lpstr>
      <vt:lpstr>XPATH介绍</vt:lpstr>
      <vt:lpstr>XPATH介绍</vt:lpstr>
      <vt:lpstr>XPATH介绍</vt:lpstr>
      <vt:lpstr>FirePath 获取元素XPath</vt:lpstr>
      <vt:lpstr>元素定位的重要性</vt:lpstr>
      <vt:lpstr>findElement 和 findElements 方法</vt:lpstr>
      <vt:lpstr>八种定位方式</vt:lpstr>
      <vt:lpstr>八种定位方式</vt:lpstr>
      <vt:lpstr>八种定位方式</vt:lpstr>
      <vt:lpstr>八种定位方式</vt:lpstr>
      <vt:lpstr>八种定位方式</vt:lpstr>
      <vt:lpstr>八种定位方式</vt:lpstr>
      <vt:lpstr>八种定位方式</vt:lpstr>
      <vt:lpstr>八种定位方式</vt:lpstr>
      <vt:lpstr>八种定位方式</vt:lpstr>
      <vt:lpstr>补充：</vt:lpstr>
      <vt:lpstr> </vt:lpstr>
      <vt:lpstr>联系方式：</vt:lpstr>
      <vt:lpstr>上次课问题总结</vt:lpstr>
      <vt:lpstr>Web UI 自动化基础入门 Day 4</vt:lpstr>
      <vt:lpstr>元素定位的重要性</vt:lpstr>
      <vt:lpstr>点击：click()</vt:lpstr>
      <vt:lpstr>文本框输入文本：sendkeys()</vt:lpstr>
      <vt:lpstr>清空文本框：clear()</vt:lpstr>
      <vt:lpstr>获取文本：getText() </vt:lpstr>
      <vt:lpstr>获取title：getTitle() </vt:lpstr>
      <vt:lpstr>判断元素是否展示：isDisplayed()</vt:lpstr>
      <vt:lpstr>判断选择框是否选取：isSelected() </vt:lpstr>
      <vt:lpstr>判断元素是否激活：isEnabled()   </vt:lpstr>
      <vt:lpstr>截图</vt:lpstr>
      <vt:lpstr> </vt:lpstr>
      <vt:lpstr>联系方式：</vt:lpstr>
      <vt:lpstr>Web UI 自动化基础入门 Day 5</vt:lpstr>
      <vt:lpstr>Alert的处理   </vt:lpstr>
      <vt:lpstr>Confirm的处理   </vt:lpstr>
      <vt:lpstr>Prompt的处理   </vt:lpstr>
      <vt:lpstr>iFrame的处理   </vt:lpstr>
      <vt:lpstr>下拉框的处理  </vt:lpstr>
      <vt:lpstr>多窗口的处理   </vt:lpstr>
      <vt:lpstr>元素等待的处理   </vt:lpstr>
      <vt:lpstr> </vt:lpstr>
      <vt:lpstr>联系方式：</vt:lpstr>
      <vt:lpstr>Web UI 自动化基础入门 Day 6</vt:lpstr>
      <vt:lpstr>Actions类   </vt:lpstr>
      <vt:lpstr>Actions类 </vt:lpstr>
      <vt:lpstr>Actions类 </vt:lpstr>
      <vt:lpstr>Actions类 </vt:lpstr>
      <vt:lpstr>Actions类 </vt:lpstr>
      <vt:lpstr>Actions类 </vt:lpstr>
      <vt:lpstr>Robot类 </vt:lpstr>
      <vt:lpstr>上传文件的处理   </vt:lpstr>
      <vt:lpstr>作业  </vt:lpstr>
      <vt:lpstr> </vt:lpstr>
      <vt:lpstr>联系方式：</vt:lpstr>
      <vt:lpstr>补充</vt:lpstr>
      <vt:lpstr>火狐下载文件</vt:lpstr>
      <vt:lpstr>执行JS</vt:lpstr>
      <vt:lpstr>使用PhantomJS</vt:lpstr>
      <vt:lpstr>使用PhantomJS</vt:lpstr>
      <vt:lpstr>Day 7 实战</vt:lpstr>
      <vt:lpstr>Web UI 自动化基础入门 Day 7</vt:lpstr>
      <vt:lpstr>Selenium IDE 简介</vt:lpstr>
      <vt:lpstr>Selenium IDE 安装</vt:lpstr>
      <vt:lpstr>Selenium IDE 面板介绍</vt:lpstr>
      <vt:lpstr>Selenium IDE 录制百度查询</vt:lpstr>
      <vt:lpstr>Selenium IDE 常用操作</vt:lpstr>
      <vt:lpstr>Selenium IDE 常用操作</vt:lpstr>
      <vt:lpstr>Selenium IDE 常用操作</vt:lpstr>
      <vt:lpstr>Selenium IDE 常用操作</vt:lpstr>
      <vt:lpstr>Selenium IDE 常用操作</vt:lpstr>
      <vt:lpstr>Selenium IDE 常用操作</vt:lpstr>
      <vt:lpstr>Selenium Grid 简介</vt:lpstr>
      <vt:lpstr>Selenium Grid 结构图</vt:lpstr>
      <vt:lpstr>何时需要selenium Grid</vt:lpstr>
      <vt:lpstr>如何使用</vt:lpstr>
      <vt:lpstr>Hub常见参数</vt:lpstr>
      <vt:lpstr>修改Hub配置</vt:lpstr>
      <vt:lpstr>node 节点环境要求</vt:lpstr>
      <vt:lpstr>注册node节点</vt:lpstr>
      <vt:lpstr>修改node节点配置</vt:lpstr>
      <vt:lpstr>Selenium Grid的测试用例</vt:lpstr>
      <vt:lpstr>需求</vt:lpstr>
      <vt:lpstr>代码实现</vt:lpstr>
      <vt:lpstr>TestNG 并发配置</vt:lpstr>
      <vt:lpstr>运行结果</vt:lpstr>
      <vt:lpstr> </vt:lpstr>
      <vt:lpstr>联系方式：</vt:lpstr>
      <vt:lpstr>Web UI 自动化基础入门 Day 7</vt:lpstr>
      <vt:lpstr>Testng 数据驱动</vt:lpstr>
      <vt:lpstr>PO（Page-object）理念</vt:lpstr>
      <vt:lpstr>Page-object思想介绍</vt:lpstr>
      <vt:lpstr>Page-object思想介绍</vt:lpstr>
      <vt:lpstr>Page-object思想介绍</vt:lpstr>
      <vt:lpstr>Page-object思想介绍</vt:lpstr>
      <vt:lpstr> </vt:lpstr>
      <vt:lpstr>联系方式：</vt:lpstr>
      <vt:lpstr>Web UI 自动化基础入门 </vt:lpstr>
      <vt:lpstr>Tomcat 简介</vt:lpstr>
      <vt:lpstr>Tomcat的安装</vt:lpstr>
      <vt:lpstr>Tomcat 配置登录</vt:lpstr>
      <vt:lpstr>Jenkins的安装</vt:lpstr>
      <vt:lpstr>pom.xml 添加插件</vt:lpstr>
      <vt:lpstr>Jenkins新建Maven Job</vt:lpstr>
      <vt:lpstr>Jenkins SVN的配置</vt:lpstr>
      <vt:lpstr>Jenkins 设置不同触发方式</vt:lpstr>
      <vt:lpstr>Jenkins 邮件设置</vt:lpstr>
      <vt:lpstr>Jenkins 插件安装</vt:lpstr>
      <vt:lpstr>联系方式：</vt:lpstr>
      <vt:lpstr> </vt:lpstr>
      <vt:lpstr>Web UI 自动化基础入门 </vt:lpstr>
      <vt:lpstr>BDD 介绍</vt:lpstr>
      <vt:lpstr>Cucumber 介绍</vt:lpstr>
      <vt:lpstr>Cucumber Java版环境搭建</vt:lpstr>
      <vt:lpstr>Cucumber 实例演示</vt:lpstr>
      <vt:lpstr>Cucumber 实例演示</vt:lpstr>
      <vt:lpstr>Cucumber 实例演示</vt:lpstr>
      <vt:lpstr>Cucumber 实例演示</vt:lpstr>
      <vt:lpstr>关键字驱动 </vt:lpstr>
      <vt:lpstr> </vt:lpstr>
      <vt:lpstr>联系方式：</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云层天咨模板</dc:title>
  <dc:creator>米阳</dc:creator>
  <cp:lastModifiedBy>米阳</cp:lastModifiedBy>
  <cp:revision>349</cp:revision>
  <dcterms:created xsi:type="dcterms:W3CDTF">2015-07-04T15:34:24Z</dcterms:created>
  <dcterms:modified xsi:type="dcterms:W3CDTF">2016-10-28T14:56:56Z</dcterms:modified>
</cp:coreProperties>
</file>